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23A34FD-209F-4033-B2E8-73899A9E8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509F8A67-653E-4F3A-A411-2F8CEC9B2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79EB2F7-F3BA-470C-A1D6-4F4B54DD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237-7B1A-4B6B-8F33-83CB29B5F04C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6675E6B-33FE-4585-9488-8CA23894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1258C0C-808E-448F-88C4-483B3D0B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C65-F460-4CA2-A953-62E1FC68DF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3036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1256F5-32B8-49CE-8CD2-7B1F959B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82E11982-B853-4F64-84B4-7105830FE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DFA5868-5CFB-495F-8AF1-1ED46EA9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237-7B1A-4B6B-8F33-83CB29B5F04C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73856DA8-3B7F-440B-803D-D4957AF4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09EC27E-F18C-4A6B-A036-60447084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C65-F460-4CA2-A953-62E1FC68DF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752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838C134D-418C-4D3C-8BD3-B2888F310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0B927D2E-3ED9-40F7-AB70-2CA20381E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0720D12-8A03-4859-8196-C907580B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237-7B1A-4B6B-8F33-83CB29B5F04C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EEC8883-30DF-430E-9C73-E9106674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7A806FE-279A-40BC-80A3-0F0192CF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C65-F460-4CA2-A953-62E1FC68DF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2037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619C050-3F36-4991-AEE0-E946C30D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E10AA9C-3F96-4340-BBC3-5B93EADB5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4DA20B5-13BD-42CF-8A22-7ABF08E0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237-7B1A-4B6B-8F33-83CB29B5F04C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D73F484-C7F7-4A3C-B36B-773295DEF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B9CBD0C-18B0-4D0A-98D1-A7F93E80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C65-F460-4CA2-A953-62E1FC68DF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6531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215113B-9810-42FE-B40C-CFCFD5B3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84459ED6-A18A-4E57-A392-E58069598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496DC58-DC5B-42CD-9326-18D2ACE8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237-7B1A-4B6B-8F33-83CB29B5F04C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3D98073-1086-42A5-BD0A-20BD3A19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1B44577-B271-45ED-BA91-9E0AD587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C65-F460-4CA2-A953-62E1FC68DF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3307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4974B0-EDB7-4A13-B6E4-4583FF4D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E75CE3E-F998-49DA-A059-C82069BC4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E405FF59-EA01-4262-B229-2E6580704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4C04324-DDD4-482A-B919-9FEE2EE9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237-7B1A-4B6B-8F33-83CB29B5F04C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E72DD397-39A9-490A-8C5A-A98B047D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C7B2FCE9-D25B-4B23-90E3-728DBE57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C65-F460-4CA2-A953-62E1FC68DF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8319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374A8CE-741A-41B9-AA39-26C06352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EDA8C5D-A45B-4C6B-B13A-A6072EE5D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D80F39F2-92C1-4840-BE4A-DD19CE58B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E91B7B03-9803-43F0-AFA8-A73B42DE4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BF0DF2E2-7C6A-43C6-A89A-7C76E1705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4AED4AA-3F70-43CA-9C9D-F83D287C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237-7B1A-4B6B-8F33-83CB29B5F04C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4EE314A2-8734-43A0-9F2B-AFDC567B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894E4CF1-47D6-461C-A9B4-22783C8D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C65-F460-4CA2-A953-62E1FC68DF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3100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EBE1628-4AA7-4849-90B4-0D9F65DC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ABFA02DB-C35D-4F66-9892-5F844778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237-7B1A-4B6B-8F33-83CB29B5F04C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93E592F4-21EC-46F3-B06F-39D276E7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DE522623-5FCE-4EBB-9846-4A156245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C65-F460-4CA2-A953-62E1FC68DF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9702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5CA7A7BA-85CF-4E06-83EF-76DBE36E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237-7B1A-4B6B-8F33-83CB29B5F04C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D120F71A-A231-47A8-8C4D-E7766857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AAD494F8-94D0-4555-906A-99705349E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C65-F460-4CA2-A953-62E1FC68DF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0193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1C0A04-E745-44FF-AEF5-5F7CC454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D8F24FF-0416-4023-8790-23E04596A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61088DE0-02F6-4FC6-B456-49930C584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BBCE73CD-9722-4A8B-8C0C-6097748A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237-7B1A-4B6B-8F33-83CB29B5F04C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AACEF45C-D14F-431D-B070-9D2B47FF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BFD7BEAE-9C2F-4098-B53F-7F72FF50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C65-F460-4CA2-A953-62E1FC68DF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3323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D45EBCC-CD37-4352-852C-46513FC7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BF06153A-7842-4D6F-835C-6EC1D683F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5208ED39-A896-4D9B-99A5-1ECC893D3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71D1C5B5-D4A5-4616-8A2D-07418181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0237-7B1A-4B6B-8F33-83CB29B5F04C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C23CBB7B-1B8B-4BBF-978A-02AC178E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6157B2FD-002C-422D-8902-3DE9AB77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7C65-F460-4CA2-A953-62E1FC68DF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0010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F42E7AC3-7A5C-4350-8117-B2B3ED61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0340997-FA8C-4439-9C09-140FFF2A7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7831ED0-93FF-47C3-B0B7-902F81615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0237-7B1A-4B6B-8F33-83CB29B5F04C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5F7D061-140B-4B80-84C7-DEA5E4992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0C3374E-28FE-4910-B84F-6ABBC6B05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A7C65-F460-4CA2-A953-62E1FC68DF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457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347D6575-0B06-40B2-9D0F-298202F6BC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c 10">
            <a:extLst>
              <a:ext uri="{FF2B5EF4-FFF2-40B4-BE49-F238E27FC236}">
                <a16:creationId xmlns="" xmlns:a16="http://schemas.microsoft.com/office/drawing/2014/main" id="{E2B33195-5BCA-4BB7-A82D-673952268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3AB130-43C8-4A81-980F-9B9653F64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Gollum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F57DCAC7-F915-4C74-BEA1-CC66C76F8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chemeClr val="bg1"/>
                </a:solidFill>
              </a:rPr>
              <a:t>Jakub Wąchocki, kl. 6d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F8AD9F3-9AF6-494F-83A3-2F67756393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4A03E2B-992A-4B70-9B16-57D3503F0E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726" r="26086" b="-2"/>
          <a:stretch/>
        </p:blipFill>
        <p:spPr>
          <a:xfrm>
            <a:off x="6544001" y="610689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DA5DB8B-7E5C-4ABC-8069-A9A8806F39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8900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52D27B91-3127-46D5-804F-3910A7E49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333C98A-37A8-4C58-B5C6-E3295DE6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Gollum </a:t>
            </a: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mieszkał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,,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głębi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podziemi, nad czarną wodą”.</a:t>
            </a:r>
            <a:endParaRPr lang="pl-PL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77048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5DA5BCBE-DA65-4A63-BE09-793FF65BB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"/>
          <a:stretch/>
        </p:blipFill>
        <p:spPr>
          <a:xfrm>
            <a:off x="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E8D2E83-FB3A-40E7-A9E5-7AB389D612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5E1E646-DAA2-4027-928C-153426D4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               </a:t>
            </a:r>
            <a:r>
              <a:rPr lang="pl-PL" sz="3600" dirty="0"/>
              <a:t>Wygląd</a:t>
            </a:r>
            <a:endParaRPr lang="en-US" sz="36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649E8EF9-73BA-4206-91FD-62BCE1F8F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800" dirty="0"/>
              <a:t>,, Gollum był cały czarny jak noc, z wyjątkiem oczu wielkich, okrągłych i wypełzłych”. Miał duże stopy,                  </a:t>
            </a:r>
          </a:p>
          <a:p>
            <a:r>
              <a:rPr lang="pl-PL" sz="1800" dirty="0"/>
              <a:t>którymi wiosłował podczas pływania łódką. Długie palce służyły do wyciągania ryb. </a:t>
            </a:r>
          </a:p>
        </p:txBody>
      </p:sp>
    </p:spTree>
    <p:extLst>
      <p:ext uri="{BB962C8B-B14F-4D97-AF65-F5344CB8AC3E}">
        <p14:creationId xmlns="" xmlns:p14="http://schemas.microsoft.com/office/powerpoint/2010/main" val="702727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8A8EAB8-D2FF-444D-B34B-7D32F106AD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9F381E7-AE47-4069-85C1-679EE699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3800" dirty="0">
                <a:solidFill>
                  <a:srgbClr val="FFC000"/>
                </a:solidFill>
              </a:rPr>
              <a:t>Jego ulubionym przysmakiem były ryby.</a:t>
            </a:r>
            <a:endParaRPr lang="en-US" sz="3800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94047AA-B0D9-4DF1-840E-F719AC222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,, Bladymi, wielkimi lak latarnie oczyma wypatrywał ślepych ryb i wyławiał błyskawicznym ruchem długich palców”.</a:t>
            </a: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FFFF00"/>
                </a:solidFill>
              </a:rPr>
              <a:t>Lubił także mięso.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5C221917-466D-4B07-B2ED-136CEB3571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20964" r="850" b="-1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DD005C1-8C51-42D6-9BEE-B9B838497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1F2F60-14E3-4196-B7CE-175E46F044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2425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="" xmlns:a16="http://schemas.microsoft.com/office/drawing/2014/main" id="{B605FE81-E98B-4631-B016-8F85CA257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033" r="20397" b="1"/>
          <a:stretch/>
        </p:blipFill>
        <p:spPr>
          <a:xfrm>
            <a:off x="3280093" y="25177"/>
            <a:ext cx="8911905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492B864-D344-4805-801B-9394288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" y="1117727"/>
            <a:ext cx="3438144" cy="11247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fontAlgn="auto">
              <a:spcAft>
                <a:spcPts val="0"/>
              </a:spcAft>
              <a:tabLst/>
              <a:defRPr/>
            </a:pPr>
            <a:r>
              <a:rPr kumimoji="0" lang="pl-PL" sz="1800" b="1" i="0" u="none" strike="noStrike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Mówił często wyrazy które zaczynały się albo kończyły ,,</a:t>
            </a:r>
            <a:r>
              <a:rPr lang="pl-PL" sz="1800" b="1" dirty="0" err="1" smtClean="0">
                <a:solidFill>
                  <a:srgbClr val="FFFF00"/>
                </a:solidFill>
              </a:rPr>
              <a:t>sssss</a:t>
            </a:r>
            <a:r>
              <a:rPr kumimoji="0" lang="pl-PL" sz="1800" b="1" i="0" u="none" strike="noStrike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”.</a:t>
            </a:r>
            <a:r>
              <a:rPr kumimoji="0" lang="pl-PL" sz="1800" b="1" i="0" u="none" strike="noStrike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/>
            </a:r>
            <a:br>
              <a:rPr kumimoji="0" lang="pl-PL" sz="1800" b="1" i="0" u="none" strike="noStrike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</a:br>
            <a:r>
              <a:rPr kumimoji="0" lang="pl-PL" sz="1800" b="1" i="0" u="none" strike="noStrike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,,Sam do siebie zwracał się zawszę : mój </a:t>
            </a:r>
            <a:r>
              <a:rPr kumimoji="0" lang="pl-PL" sz="1800" b="1" i="0" u="none" strike="noStrike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sssskarbie</a:t>
            </a:r>
            <a:r>
              <a:rPr kumimoji="0" lang="pl-PL" sz="1800" b="1" i="0" u="none" strike="noStrike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”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/>
            </a:r>
            <a:b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</a:b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04E34F6-9BA9-4011-9D77-9C590FDF6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pl-PL" sz="1700" dirty="0" smtClean="0"/>
              <a:t>Bał się wychodzić na powierzchnie dlatego chował się tak nisko w podziemiach.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1700" dirty="0" smtClean="0"/>
              <a:t>Miał sposób na pływanie bez chlapania i pluskania.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1700" dirty="0" smtClean="0"/>
              <a:t>Uwielbiał zgadywanki.</a:t>
            </a:r>
            <a:endParaRPr lang="pl-PL" sz="1700" dirty="0"/>
          </a:p>
        </p:txBody>
      </p:sp>
    </p:spTree>
    <p:extLst>
      <p:ext uri="{BB962C8B-B14F-4D97-AF65-F5344CB8AC3E}">
        <p14:creationId xmlns="" xmlns:p14="http://schemas.microsoft.com/office/powerpoint/2010/main" val="126330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FB5B0058-AF13-4859-B429-4EDDE2A26F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FAF50AB-2DD6-4359-BC79-D1088987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121" y="1932478"/>
            <a:ext cx="6935759" cy="3134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47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Dziwactwa Golluma mogły wynikać głównie z tego, że był samotny, wokół niego było ciemno. </a:t>
            </a:r>
            <a:endParaRPr lang="pl-PL" sz="4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E6D6B450-4278-45B8-88C7-C061710E3C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EE7CEFB9-5672-4FC6-981B-C8DA3FE08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61060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74234A4C-A256-4139-A5F4-27078F0D6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3048" y="5286237"/>
            <a:ext cx="1218895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4415704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F785197-F8B4-4753-AF97-A957439C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74" y="4410233"/>
            <a:ext cx="11286581" cy="24477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49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Ulubionym zajęciem </a:t>
            </a:r>
            <a:r>
              <a:rPr lang="en-US" sz="49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Gollum</a:t>
            </a:r>
            <a:r>
              <a:rPr lang="pl-PL" sz="49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</a:t>
            </a:r>
            <a:r>
              <a:rPr lang="pl-PL" sz="4900" dirty="0">
                <a:solidFill>
                  <a:srgbClr val="FFFF00"/>
                </a:solidFill>
              </a:rPr>
              <a:t> było ,, zadawanie zagadek, a czasem i odgadywanie było jedyną rozrywką jakiej zażywał w towarzystwie innych dziwacznych stworów”.</a:t>
            </a:r>
            <a:endParaRPr lang="en-US" sz="5100" kern="1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BEAE5DDD-640E-4E06-84AA-33FE4C0F09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2416" r="25227" b="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D604C07A-5AF7-4806-8DA8-451BE99DD7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l="9735" r="15734" b="-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BAD6A72-88E8-42F7-88B9-CAF744536B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C800968E-0A99-46C4-A9B2-6A63AC66F4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0887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80183C0-0D70-446A-B8F6-D82C494AD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371" t="9091" r="3217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=""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14A860D-D8D5-4BC9-ADE2-95F58E4D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 </a:t>
            </a:r>
            <a:r>
              <a:rPr lang="pl-PL" sz="4800" dirty="0" smtClean="0">
                <a:solidFill>
                  <a:srgbClr val="FFFF00"/>
                </a:solidFill>
              </a:rPr>
              <a:t>Gollum był właścicielem pierścienia.</a:t>
            </a:r>
            <a:endParaRPr lang="pl-PL" sz="4800" dirty="0">
              <a:solidFill>
                <a:srgbClr val="FFFF0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7DF516A-3F21-4427-A797-B2DEB7700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 dirty="0" smtClean="0"/>
              <a:t>Gdy stracił czarodziejski pierścień był w bardzo wkurzony.</a:t>
            </a:r>
            <a:endParaRPr lang="pl-PL" sz="2000" dirty="0"/>
          </a:p>
        </p:txBody>
      </p:sp>
      <p:sp>
        <p:nvSpPr>
          <p:cNvPr id="26" name="Rectangle 21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454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174</Words>
  <Application>Microsoft Office PowerPoint</Application>
  <PresentationFormat>Niestandardowy</PresentationFormat>
  <Paragraphs>19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Gollum</vt:lpstr>
      <vt:lpstr>Gollum mieszkał ,,w głębi  podziemi, nad czarną wodą”.</vt:lpstr>
      <vt:lpstr>               Wygląd</vt:lpstr>
      <vt:lpstr>Jego ulubionym przysmakiem były ryby.</vt:lpstr>
      <vt:lpstr>Mówił często wyrazy które zaczynały się albo kończyły ,,sssss”. ,,Sam do siebie zwracał się zawszę : mój sssskarbie”  </vt:lpstr>
      <vt:lpstr>Dziwactwa Golluma mogły wynikać głównie z tego, że był samotny, wokół niego było ciemno. </vt:lpstr>
      <vt:lpstr> Ulubionym zajęciem Golluma było ,, zadawanie zagadek, a czasem i odgadywanie było jedyną rozrywką jakiej zażywał w towarzystwie innych dziwacznych stworów”.</vt:lpstr>
      <vt:lpstr> Gollum był właścicielem pierścienia.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Gollum</dc:title>
  <dc:creator>Kuba Wąchocki</dc:creator>
  <cp:lastModifiedBy>mgr inż. Krzysztof</cp:lastModifiedBy>
  <cp:revision>7</cp:revision>
  <dcterms:created xsi:type="dcterms:W3CDTF">2020-11-16T16:27:56Z</dcterms:created>
  <dcterms:modified xsi:type="dcterms:W3CDTF">2020-12-01T12:26:25Z</dcterms:modified>
</cp:coreProperties>
</file>