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4" r:id="rId4"/>
    <p:sldId id="258" r:id="rId5"/>
    <p:sldId id="265" r:id="rId6"/>
    <p:sldId id="259" r:id="rId7"/>
    <p:sldId id="266" r:id="rId8"/>
    <p:sldId id="260" r:id="rId9"/>
    <p:sldId id="261" r:id="rId10"/>
    <p:sldId id="267" r:id="rId11"/>
    <p:sldId id="262" r:id="rId12"/>
    <p:sldId id="263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92185" autoAdjust="0"/>
  </p:normalViewPr>
  <p:slideViewPr>
    <p:cSldViewPr>
      <p:cViewPr varScale="1">
        <p:scale>
          <a:sx n="67" d="100"/>
          <a:sy n="67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E9E5-4254-4F40-B33E-2F6B37C753D1}" type="datetimeFigureOut">
              <a:rPr lang="pl-PL" smtClean="0"/>
              <a:pPr/>
              <a:t>2020-12-01</a:t>
            </a:fld>
            <a:endParaRPr lang="pl-PL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8BDDDA-C276-4F23-B0A6-97AF92A0133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E9E5-4254-4F40-B33E-2F6B37C753D1}" type="datetimeFigureOut">
              <a:rPr lang="pl-PL" smtClean="0"/>
              <a:pPr/>
              <a:t>2020-12-01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DDDA-C276-4F23-B0A6-97AF92A0133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E9E5-4254-4F40-B33E-2F6B37C753D1}" type="datetimeFigureOut">
              <a:rPr lang="pl-PL" smtClean="0"/>
              <a:pPr/>
              <a:t>2020-12-01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DDDA-C276-4F23-B0A6-97AF92A0133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E9E5-4254-4F40-B33E-2F6B37C753D1}" type="datetimeFigureOut">
              <a:rPr lang="pl-PL" smtClean="0"/>
              <a:pPr/>
              <a:t>2020-12-01</a:t>
            </a:fld>
            <a:endParaRPr lang="pl-PL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8BDDDA-C276-4F23-B0A6-97AF92A0133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E9E5-4254-4F40-B33E-2F6B37C753D1}" type="datetimeFigureOut">
              <a:rPr lang="pl-PL" smtClean="0"/>
              <a:pPr/>
              <a:t>2020-12-01</a:t>
            </a:fld>
            <a:endParaRPr lang="pl-PL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8BDDDA-C276-4F23-B0A6-97AF92A0133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E9E5-4254-4F40-B33E-2F6B37C753D1}" type="datetimeFigureOut">
              <a:rPr lang="pl-PL" smtClean="0"/>
              <a:pPr/>
              <a:t>2020-12-01</a:t>
            </a:fld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8BDDDA-C276-4F23-B0A6-97AF92A0133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E9E5-4254-4F40-B33E-2F6B37C753D1}" type="datetimeFigureOut">
              <a:rPr lang="pl-PL" smtClean="0"/>
              <a:pPr/>
              <a:t>2020-12-01</a:t>
            </a:fld>
            <a:endParaRPr lang="pl-PL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8BDDDA-C276-4F23-B0A6-97AF92A0133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E9E5-4254-4F40-B33E-2F6B37C753D1}" type="datetimeFigureOut">
              <a:rPr lang="pl-PL" smtClean="0"/>
              <a:pPr/>
              <a:t>2020-12-01</a:t>
            </a:fld>
            <a:endParaRPr lang="pl-P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8BDDDA-C276-4F23-B0A6-97AF92A0133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E9E5-4254-4F40-B33E-2F6B37C753D1}" type="datetimeFigureOut">
              <a:rPr lang="pl-PL" smtClean="0"/>
              <a:pPr/>
              <a:t>2020-12-01</a:t>
            </a:fld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8BDDDA-C276-4F23-B0A6-97AF92A0133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E9E5-4254-4F40-B33E-2F6B37C753D1}" type="datetimeFigureOut">
              <a:rPr lang="pl-PL" smtClean="0"/>
              <a:pPr/>
              <a:t>2020-12-01</a:t>
            </a:fld>
            <a:endParaRPr lang="pl-PL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8BDDDA-C276-4F23-B0A6-97AF92A0133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E9E5-4254-4F40-B33E-2F6B37C753D1}" type="datetimeFigureOut">
              <a:rPr lang="pl-PL" smtClean="0"/>
              <a:pPr/>
              <a:t>2020-12-01</a:t>
            </a:fld>
            <a:endParaRPr lang="pl-PL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8BDDDA-C276-4F23-B0A6-97AF92A0133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6299E9E5-4254-4F40-B33E-2F6B37C753D1}" type="datetimeFigureOut">
              <a:rPr lang="pl-PL" smtClean="0"/>
              <a:pPr/>
              <a:t>2020-12-01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28BDDDA-C276-4F23-B0A6-97AF92A0133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Opis </a:t>
            </a:r>
            <a:r>
              <a:rPr lang="pl-PL" dirty="0" err="1"/>
              <a:t>Golluma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Aleksandra Kobusińska, kl. 6d</a:t>
            </a:r>
            <a:endParaRPr lang="pl-PL" dirty="0"/>
          </a:p>
        </p:txBody>
      </p:sp>
      <p:pic>
        <p:nvPicPr>
          <p:cNvPr id="4" name="Obraz 3" descr="b88b6-maret-kernumees-estonia-19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3501008"/>
            <a:ext cx="3096344" cy="30963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43609425"/>
      </p:ext>
    </p:extLst>
  </p:cSld>
  <p:clrMapOvr>
    <a:masterClrMapping/>
  </p:clrMapOvr>
  <p:transition spd="slow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200" dirty="0" smtClean="0"/>
              <a:t>M. </a:t>
            </a:r>
            <a:r>
              <a:rPr lang="pl-PL" sz="3200" dirty="0" err="1" smtClean="0"/>
              <a:t>Belominski</a:t>
            </a:r>
            <a:r>
              <a:rPr lang="pl-PL" sz="3200" dirty="0" smtClean="0"/>
              <a:t>, Armenia, 1984</a:t>
            </a:r>
            <a:endParaRPr lang="pl-PL" sz="3200" dirty="0"/>
          </a:p>
        </p:txBody>
      </p:sp>
      <p:pic>
        <p:nvPicPr>
          <p:cNvPr id="6" name="Symbol zastępczy zawartości 5" descr="6afa2-m-belominski-armenia-19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404664"/>
            <a:ext cx="3253336" cy="481975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/>
              <a:t>Gollum</a:t>
            </a:r>
            <a:r>
              <a:rPr lang="pl-PL" dirty="0"/>
              <a:t> bardzo lubił zadawanie zagadek i ich odgadywanie.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</a:t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>Co lubił </a:t>
            </a:r>
            <a:r>
              <a:rPr lang="pl-PL" dirty="0" err="1" smtClean="0"/>
              <a:t>Gollum</a:t>
            </a:r>
            <a:r>
              <a:rPr lang="pl-PL" dirty="0"/>
              <a:t>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5109896"/>
            <a:ext cx="3635896" cy="1761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35260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/>
              <a:t>Gollum</a:t>
            </a:r>
            <a:r>
              <a:rPr lang="pl-PL" dirty="0"/>
              <a:t> był właścicielem pierścienia który pozwalał na stanie się niewidzialnym. Po jego stracie strasznie rozpaczał. A kiedy </a:t>
            </a:r>
            <a:r>
              <a:rPr lang="pl-PL" dirty="0" err="1"/>
              <a:t>Gollum</a:t>
            </a:r>
            <a:r>
              <a:rPr lang="pl-PL" dirty="0"/>
              <a:t> zorientował się, że to </a:t>
            </a:r>
            <a:r>
              <a:rPr lang="pl-PL" dirty="0" err="1"/>
              <a:t>hobbit</a:t>
            </a:r>
            <a:r>
              <a:rPr lang="pl-PL" dirty="0"/>
              <a:t> znalazł jego skarb i chciał go zamordować.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/>
              <a:t>Czego właścicielem był </a:t>
            </a:r>
            <a:r>
              <a:rPr lang="pl-PL" sz="4400" dirty="0" err="1"/>
              <a:t>Gollum</a:t>
            </a:r>
            <a:r>
              <a:rPr lang="pl-PL" sz="4400" dirty="0"/>
              <a:t>, i jak się zachował po stracie swojej </a:t>
            </a:r>
            <a:r>
              <a:rPr lang="pl-PL" sz="4400" dirty="0" smtClean="0"/>
              <a:t>własności?</a:t>
            </a:r>
            <a:endParaRPr lang="pl-PL" sz="4400" dirty="0"/>
          </a:p>
        </p:txBody>
      </p:sp>
    </p:spTree>
    <p:extLst>
      <p:ext uri="{BB962C8B-B14F-4D97-AF65-F5344CB8AC3E}">
        <p14:creationId xmlns="" xmlns:p14="http://schemas.microsoft.com/office/powerpoint/2010/main" val="3040303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/>
              <a:t>Gollum</a:t>
            </a:r>
            <a:r>
              <a:rPr lang="pl-PL" dirty="0"/>
              <a:t> mieszkał w podziemiach na mokrej, skalnej wysepce pośrodku jeziora u stóp Gór Mglistych.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/>
              <a:t>Gdzie </a:t>
            </a:r>
            <a:r>
              <a:rPr lang="pl-PL" sz="4400" dirty="0" smtClean="0"/>
              <a:t>żył?</a:t>
            </a:r>
            <a:endParaRPr lang="pl-PL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712" y="4769768"/>
            <a:ext cx="353128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9975173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2e13d-alan-lee-wielka-brytania-19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685800"/>
            <a:ext cx="5712296" cy="4284222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2800" dirty="0" smtClean="0"/>
              <a:t>Alan Lee, Wielka Brytania, 1997</a:t>
            </a:r>
            <a:endParaRPr lang="pl-PL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 Stwór wiele lat spędził w ciemnościach, chłodzie i wilgoci, to spowodowało że jego wygląd był specyficzny. Był  małym, szkaradnym, wychudzonym stworem. Charakteryzował się ogromnymi bladymi wytrzeszczonymi oczami i miał długie cienkie ręce i wielkie stopy. Jego skóra była koloru szaro-czarnego.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/>
              <a:t>Jak </a:t>
            </a:r>
            <a:r>
              <a:rPr lang="pl-PL" sz="4400" dirty="0" smtClean="0"/>
              <a:t>wyglądał?</a:t>
            </a:r>
            <a:endParaRPr lang="pl-PL" sz="4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945" y="4913784"/>
            <a:ext cx="3546055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3758389"/>
      </p:ext>
    </p:extLst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4f5a7-d-yudina-rosja-19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764704"/>
            <a:ext cx="5972512" cy="3915313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D. Yudina, Rosja, 1994</a:t>
            </a:r>
            <a:endParaRPr lang="pl-P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/>
              <a:t>Gollum</a:t>
            </a:r>
            <a:r>
              <a:rPr lang="pl-PL" dirty="0"/>
              <a:t> miał łódź, którą pływał bezszelestnie po jeziorze. Wielkimi ślepiami wypatrywał ryb i wyławiał je błyskawicznie z wody za pomocą długich palców.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/>
              <a:t>Czym się odżywiał i w jaki sposób zdobywał </a:t>
            </a:r>
            <a:r>
              <a:rPr lang="pl-PL" sz="4400" dirty="0" smtClean="0"/>
              <a:t>pożywienie?</a:t>
            </a:r>
            <a:endParaRPr lang="pl-PL" sz="4400" dirty="0"/>
          </a:p>
        </p:txBody>
      </p:sp>
    </p:spTree>
    <p:extLst>
      <p:ext uri="{BB962C8B-B14F-4D97-AF65-F5344CB8AC3E}">
        <p14:creationId xmlns="" xmlns:p14="http://schemas.microsoft.com/office/powerpoint/2010/main" val="856008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comment_1587548477JuhuFThYxroQM26rXstVJv,w4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47864" y="685800"/>
            <a:ext cx="3198512" cy="4286006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755576" y="4876800"/>
            <a:ext cx="7565464" cy="1360512"/>
          </a:xfrm>
        </p:spPr>
        <p:txBody>
          <a:bodyPr/>
          <a:lstStyle/>
          <a:p>
            <a:r>
              <a:rPr lang="pl-PL" sz="2800" dirty="0" smtClean="0"/>
              <a:t>Peter Kľúčik</a:t>
            </a:r>
            <a:br>
              <a:rPr lang="pl-PL" sz="2800" dirty="0" smtClean="0"/>
            </a:br>
            <a:r>
              <a:rPr lang="pl-PL" sz="2800" dirty="0" smtClean="0"/>
              <a:t>Ilustracje do słowackiego wydania książki "Hobbit" z 1990, która nie została wydana.</a:t>
            </a:r>
            <a:endParaRPr lang="pl-PL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/>
              <a:t>Gollum</a:t>
            </a:r>
            <a:r>
              <a:rPr lang="pl-PL" dirty="0"/>
              <a:t> miał bardzo specyficzny sposób mówienia. Zawsze, jak mówił wyraz z literą "s" to ją przedłużał. Stwór mówił sam do siebie, ponieważ były w nim dwie osoby - dobra i zła. Dziwactwa </a:t>
            </a:r>
            <a:r>
              <a:rPr lang="pl-PL" dirty="0" err="1"/>
              <a:t>Golluma</a:t>
            </a:r>
            <a:r>
              <a:rPr lang="pl-PL" dirty="0"/>
              <a:t> wynikały z występujących w nim dwóch charakterów oraz jego samotności.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/>
              <a:t>Co było charakterystycznego w jego zachowaniu i sposobie </a:t>
            </a:r>
            <a:r>
              <a:rPr lang="pl-PL" sz="4400" dirty="0" smtClean="0"/>
              <a:t>mówienia?</a:t>
            </a:r>
            <a:endParaRPr lang="pl-PL" sz="4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165005"/>
            <a:ext cx="3203848" cy="1692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52872100"/>
      </p:ext>
    </p:extLst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Dziwactwa </a:t>
            </a:r>
            <a:r>
              <a:rPr lang="pl-PL" dirty="0" err="1"/>
              <a:t>Golluma</a:t>
            </a:r>
            <a:r>
              <a:rPr lang="pl-PL" dirty="0"/>
              <a:t>  wynikały z tego , że był samotny, mieszkał w ciemnościach i nikt nie wiedział o jego istnieniu. Duży wpływ miał też na niego Pierścień.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23528" y="4725144"/>
            <a:ext cx="7997512" cy="1066056"/>
          </a:xfrm>
        </p:spPr>
        <p:txBody>
          <a:bodyPr/>
          <a:lstStyle/>
          <a:p>
            <a:r>
              <a:rPr lang="pl-PL" sz="4400" dirty="0"/>
              <a:t>Z czego mogły wynikać dziwactwa </a:t>
            </a:r>
            <a:r>
              <a:rPr lang="pl-PL" sz="4400" dirty="0" err="1" smtClean="0"/>
              <a:t>Golluma</a:t>
            </a:r>
            <a:r>
              <a:rPr lang="pl-PL" sz="4400" dirty="0"/>
              <a:t>?</a:t>
            </a:r>
            <a:endParaRPr lang="pl-PL" sz="4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5014226"/>
            <a:ext cx="3201180" cy="1843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48615281"/>
      </p:ext>
    </p:extLst>
  </p:cSld>
  <p:clrMapOvr>
    <a:masterClrMapping/>
  </p:clrMapOvr>
  <p:transition spd="slow">
    <p:pul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rny">
  <a:themeElements>
    <a:clrScheme name="Elementarny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rny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rn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152</TotalTime>
  <Words>292</Words>
  <Application>Microsoft Office PowerPoint</Application>
  <PresentationFormat>Pokaz na ekranie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Elementarny</vt:lpstr>
      <vt:lpstr>Opis Golluma</vt:lpstr>
      <vt:lpstr>Gdzie żył?</vt:lpstr>
      <vt:lpstr>Alan Lee, Wielka Brytania, 1997</vt:lpstr>
      <vt:lpstr>Jak wyglądał?</vt:lpstr>
      <vt:lpstr>D. Yudina, Rosja, 1994</vt:lpstr>
      <vt:lpstr>Czym się odżywiał i w jaki sposób zdobywał pożywienie?</vt:lpstr>
      <vt:lpstr>Peter Kľúčik Ilustracje do słowackiego wydania książki "Hobbit" z 1990, która nie została wydana.</vt:lpstr>
      <vt:lpstr>Co było charakterystycznego w jego zachowaniu i sposobie mówienia?</vt:lpstr>
      <vt:lpstr>Z czego mogły wynikać dziwactwa Golluma?</vt:lpstr>
      <vt:lpstr>M. Belominski, Armenia, 1984</vt:lpstr>
      <vt:lpstr>         Co lubił Gollum?</vt:lpstr>
      <vt:lpstr>Czego właścicielem był Gollum, i jak się zachował po stracie swojej własności?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Opis Goluma/Smiglol</dc:title>
  <dc:creator>Jarek</dc:creator>
  <cp:lastModifiedBy>mgr inż. Krzysztof</cp:lastModifiedBy>
  <cp:revision>15</cp:revision>
  <dcterms:created xsi:type="dcterms:W3CDTF">2020-11-21T11:07:17Z</dcterms:created>
  <dcterms:modified xsi:type="dcterms:W3CDTF">2020-12-01T12:29:14Z</dcterms:modified>
</cp:coreProperties>
</file>