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08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1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51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8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7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66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0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00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37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6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3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77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09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9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B016-1418-4ED6-AE38-B79DB2A4A975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1146-70FF-4EA5-8CFD-E5343CB9BB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39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6424" y="406400"/>
            <a:ext cx="9289416" cy="3195637"/>
          </a:xfrm>
        </p:spPr>
        <p:txBody>
          <a:bodyPr>
            <a:normAutofit/>
          </a:bodyPr>
          <a:lstStyle/>
          <a:p>
            <a:r>
              <a:rPr lang="pl-PL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Chocolate</a:t>
            </a:r>
            <a:r>
              <a:rPr lang="pl-PL" sz="6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pl-PL" sz="6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pl-PL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paradise cafe</a:t>
            </a:r>
            <a:endParaRPr lang="pl-PL" sz="66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20657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 have a lot of chocolate desserts </a:t>
            </a:r>
            <a:r>
              <a:rPr lang="en-US" dirty="0" smtClean="0"/>
              <a:t>here</a:t>
            </a:r>
            <a:r>
              <a:rPr lang="pl-PL" dirty="0" smtClean="0"/>
              <a:t>.</a:t>
            </a:r>
          </a:p>
          <a:p>
            <a:r>
              <a:rPr lang="pl-PL" dirty="0" smtClean="0"/>
              <a:t>Open 7.00-20.00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1" y="445361"/>
            <a:ext cx="3076730" cy="2126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59" y="2739815"/>
            <a:ext cx="4139641" cy="2754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23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2513" y="730249"/>
            <a:ext cx="3856037" cy="1639884"/>
          </a:xfrm>
        </p:spPr>
        <p:txBody>
          <a:bodyPr>
            <a:normAutofit fontScale="90000"/>
          </a:bodyPr>
          <a:lstStyle/>
          <a:p>
            <a:r>
              <a:rPr lang="pl-PL" sz="4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pl-PL" sz="4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pl-PL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Dessert </a:t>
            </a:r>
            <a:r>
              <a:rPr lang="pl-PL" sz="4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56200" y="264160"/>
            <a:ext cx="5891209" cy="5882640"/>
          </a:xfrm>
        </p:spPr>
        <p:txBody>
          <a:bodyPr>
            <a:normAutofit/>
          </a:bodyPr>
          <a:lstStyle/>
          <a:p>
            <a:r>
              <a:rPr lang="pl-PL" sz="1800" dirty="0"/>
              <a:t>1</a:t>
            </a:r>
            <a:r>
              <a:rPr lang="pl-PL" sz="1800" dirty="0" smtClean="0"/>
              <a:t>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chocolate-berry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cake with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orange</a:t>
            </a: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2 </a:t>
            </a:r>
            <a:r>
              <a:rPr lang="en-US" sz="1800" dirty="0" smtClean="0">
                <a:solidFill>
                  <a:srgbClr val="202124"/>
                </a:solidFill>
                <a:latin typeface="Google Sans"/>
              </a:rPr>
              <a:t>cupcake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with milk chocolate </a:t>
            </a:r>
            <a:r>
              <a:rPr lang="en-US" sz="1800" dirty="0" smtClean="0">
                <a:solidFill>
                  <a:srgbClr val="202124"/>
                </a:solidFill>
                <a:latin typeface="Google Sans"/>
              </a:rPr>
              <a:t>inside</a:t>
            </a:r>
            <a:endParaRPr lang="pl-PL" sz="1800" dirty="0" smtClean="0">
              <a:solidFill>
                <a:srgbClr val="202124"/>
              </a:solidFill>
              <a:latin typeface="Google Sans"/>
            </a:endParaRP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3 </a:t>
            </a:r>
            <a:r>
              <a:rPr lang="en-US" sz="1800" dirty="0" smtClean="0">
                <a:solidFill>
                  <a:srgbClr val="202124"/>
                </a:solidFill>
                <a:latin typeface="Google Sans"/>
              </a:rPr>
              <a:t>fruit </a:t>
            </a:r>
            <a:r>
              <a:rPr lang="en-US" sz="1800" dirty="0">
                <a:solidFill>
                  <a:srgbClr val="202124"/>
                </a:solidFill>
                <a:latin typeface="Google Sans"/>
              </a:rPr>
              <a:t>salad with white chocolate</a:t>
            </a:r>
            <a:endParaRPr lang="pl-PL" sz="1800" dirty="0" smtClean="0">
              <a:solidFill>
                <a:srgbClr val="202124"/>
              </a:solidFill>
              <a:latin typeface="Google Sans"/>
            </a:endParaRPr>
          </a:p>
          <a:p>
            <a:r>
              <a:rPr lang="pl-PL" sz="1800" dirty="0">
                <a:solidFill>
                  <a:srgbClr val="202124"/>
                </a:solidFill>
                <a:latin typeface="Google Sans"/>
              </a:rPr>
              <a:t>4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ice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cream</a:t>
            </a:r>
          </a:p>
          <a:p>
            <a:r>
              <a:rPr lang="pl-PL" sz="1800" dirty="0">
                <a:solidFill>
                  <a:srgbClr val="202124"/>
                </a:solidFill>
                <a:latin typeface="Google Sans"/>
              </a:rPr>
              <a:t>5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apple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in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</a:t>
            </a:r>
          </a:p>
          <a:p>
            <a:r>
              <a:rPr lang="pl-PL" sz="1800" dirty="0">
                <a:solidFill>
                  <a:srgbClr val="202124"/>
                </a:solidFill>
                <a:latin typeface="Google Sans"/>
              </a:rPr>
              <a:t>6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pancakes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with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</a:t>
            </a: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7 </a:t>
            </a:r>
            <a:r>
              <a:rPr lang="pl-PL" sz="1800" dirty="0" err="1" smtClean="0">
                <a:solidFill>
                  <a:srgbClr val="202124"/>
                </a:solidFill>
                <a:latin typeface="Google Sans"/>
              </a:rPr>
              <a:t>chocolate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 souffle</a:t>
            </a: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8 chocolate pudding</a:t>
            </a: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9 marshmallows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with liquid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</a:t>
            </a:r>
          </a:p>
          <a:p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10 chocolate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cake with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nuts</a:t>
            </a:r>
          </a:p>
          <a:p>
            <a:r>
              <a:rPr lang="pl-PL" sz="1800" dirty="0">
                <a:solidFill>
                  <a:srgbClr val="202124"/>
                </a:solidFill>
                <a:latin typeface="Google Sans"/>
              </a:rPr>
              <a:t>11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chocolate cookies</a:t>
            </a:r>
          </a:p>
          <a:p>
            <a:r>
              <a:rPr lang="pl-PL" sz="1800" dirty="0">
                <a:solidFill>
                  <a:srgbClr val="202124"/>
                </a:solidFill>
                <a:latin typeface="Google Sans"/>
              </a:rPr>
              <a:t>12 </a:t>
            </a:r>
            <a:r>
              <a:rPr lang="pl-PL" sz="1800" dirty="0" smtClean="0">
                <a:solidFill>
                  <a:srgbClr val="202124"/>
                </a:solidFill>
                <a:latin typeface="Google Sans"/>
              </a:rPr>
              <a:t>banay </a:t>
            </a:r>
            <a:r>
              <a:rPr lang="pl-PL" sz="1800" dirty="0">
                <a:solidFill>
                  <a:srgbClr val="202124"/>
                </a:solidFill>
                <a:latin typeface="Google Sans"/>
              </a:rPr>
              <a:t>in chocolate</a:t>
            </a:r>
            <a:endParaRPr lang="pl-PL" sz="1800" dirty="0" smtClean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6704" y="2249486"/>
            <a:ext cx="3856037" cy="3541714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76" y="2249485"/>
            <a:ext cx="3470063" cy="123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5" y="3648075"/>
            <a:ext cx="214312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" y="3504879"/>
            <a:ext cx="2476500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49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4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Drinks </a:t>
            </a:r>
            <a:r>
              <a:rPr lang="pl-PL" sz="44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1chocolate and banana </a:t>
            </a:r>
            <a:r>
              <a:rPr lang="pl-PL" sz="1800" dirty="0" smtClean="0"/>
              <a:t>cocktail</a:t>
            </a:r>
          </a:p>
          <a:p>
            <a:r>
              <a:rPr lang="pl-PL" sz="1800" dirty="0" smtClean="0"/>
              <a:t>2chocolate and berries cocktail</a:t>
            </a:r>
          </a:p>
          <a:p>
            <a:r>
              <a:rPr lang="pl-PL" sz="1800" dirty="0" smtClean="0"/>
              <a:t>3 chocolate milk</a:t>
            </a:r>
          </a:p>
          <a:p>
            <a:r>
              <a:rPr lang="pl-PL" sz="1800" dirty="0" smtClean="0"/>
              <a:t>4 hot chocolate</a:t>
            </a:r>
          </a:p>
          <a:p>
            <a:r>
              <a:rPr lang="pl-PL" sz="1800" dirty="0" smtClean="0"/>
              <a:t>5 hot chocolate</a:t>
            </a:r>
            <a:r>
              <a:rPr lang="en-US" sz="1800" dirty="0" smtClean="0"/>
              <a:t> </a:t>
            </a:r>
            <a:r>
              <a:rPr lang="en-US" sz="1800" dirty="0"/>
              <a:t>with fruit and whipped </a:t>
            </a:r>
            <a:r>
              <a:rPr lang="en-US" sz="1800" dirty="0" smtClean="0"/>
              <a:t>cream</a:t>
            </a:r>
            <a:endParaRPr lang="pl-PL" sz="1800" dirty="0" smtClean="0"/>
          </a:p>
          <a:p>
            <a:r>
              <a:rPr lang="pl-PL" sz="1800" dirty="0" smtClean="0"/>
              <a:t>6 hot </a:t>
            </a:r>
            <a:r>
              <a:rPr lang="pl-PL" sz="1800" dirty="0"/>
              <a:t>white </a:t>
            </a:r>
            <a:r>
              <a:rPr lang="pl-PL" sz="1800" dirty="0" smtClean="0"/>
              <a:t>chocolate</a:t>
            </a:r>
          </a:p>
          <a:p>
            <a:r>
              <a:rPr lang="pl-PL" sz="1800" dirty="0" smtClean="0"/>
              <a:t>7 chocolate caffé</a:t>
            </a:r>
          </a:p>
          <a:p>
            <a:r>
              <a:rPr lang="pl-PL" sz="1800" dirty="0" smtClean="0"/>
              <a:t>8 </a:t>
            </a:r>
            <a:r>
              <a:rPr lang="en-US" sz="1800" dirty="0" smtClean="0"/>
              <a:t>chocolate </a:t>
            </a:r>
            <a:r>
              <a:rPr lang="en-US" sz="1800" dirty="0"/>
              <a:t>coffee with ice cream</a:t>
            </a:r>
            <a:endParaRPr lang="pl-PL" sz="1800" dirty="0" smtClean="0"/>
          </a:p>
          <a:p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05" y="2249485"/>
            <a:ext cx="2209800" cy="2066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69" y="4316410"/>
            <a:ext cx="2007236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05" y="2240274"/>
            <a:ext cx="1646237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82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5" y="0"/>
            <a:ext cx="4216400" cy="2424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5360" y="609600"/>
            <a:ext cx="10072051" cy="3566160"/>
          </a:xfrm>
        </p:spPr>
        <p:txBody>
          <a:bodyPr/>
          <a:lstStyle/>
          <a:p>
            <a:r>
              <a:rPr lang="pl-PL" smtClean="0"/>
              <a:t>                               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is a chocolate fountain in the middle of our fruit table cafe and everyone in the restaurant can use it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95" y="472440"/>
            <a:ext cx="5708945" cy="3703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23" y="2424113"/>
            <a:ext cx="3020672" cy="2014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76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Niestandardowy 1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A1C6E0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4353</TotalTime>
  <Words>121</Words>
  <Application>Microsoft Office PowerPoint</Application>
  <PresentationFormat>Panoramiczny</PresentationFormat>
  <Paragraphs>29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Google Sans</vt:lpstr>
      <vt:lpstr>Trebuchet MS</vt:lpstr>
      <vt:lpstr>Tw Cen MT</vt:lpstr>
      <vt:lpstr>Obwód</vt:lpstr>
      <vt:lpstr>Chocolate paradise cafe</vt:lpstr>
      <vt:lpstr> Dessert menu</vt:lpstr>
      <vt:lpstr> Drinks menu</vt:lpstr>
      <vt:lpstr>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paradise cafe</dc:title>
  <dc:creator>Uzytkownik</dc:creator>
  <cp:lastModifiedBy>Wicedyrektor</cp:lastModifiedBy>
  <cp:revision>14</cp:revision>
  <dcterms:created xsi:type="dcterms:W3CDTF">2020-11-27T07:04:28Z</dcterms:created>
  <dcterms:modified xsi:type="dcterms:W3CDTF">2020-12-01T21:24:16Z</dcterms:modified>
</cp:coreProperties>
</file>