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ov" ContentType="video/quicktime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9" r:id="rId1"/>
  </p:sldMasterIdLst>
  <p:sldIdLst>
    <p:sldId id="256" r:id="rId2"/>
    <p:sldId id="257" r:id="rId3"/>
    <p:sldId id="273" r:id="rId4"/>
    <p:sldId id="260" r:id="rId5"/>
    <p:sldId id="275" r:id="rId6"/>
    <p:sldId id="262" r:id="rId7"/>
    <p:sldId id="263" r:id="rId8"/>
    <p:sldId id="264" r:id="rId9"/>
    <p:sldId id="267" r:id="rId10"/>
    <p:sldId id="276" r:id="rId11"/>
    <p:sldId id="272" r:id="rId12"/>
    <p:sldId id="271" r:id="rId13"/>
    <p:sldId id="27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08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77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46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82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2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70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94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18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7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99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44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51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74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92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14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76896" y="497151"/>
            <a:ext cx="8825658" cy="3320247"/>
          </a:xfrm>
        </p:spPr>
        <p:txBody>
          <a:bodyPr/>
          <a:lstStyle/>
          <a:p>
            <a:r>
              <a:rPr lang="pl-PL" dirty="0"/>
              <a:t> </a:t>
            </a:r>
            <a:r>
              <a:rPr lang="pl-PL" dirty="0" smtClean="0"/>
              <a:t>Z pamiętnika młodego chemika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6078" y="5823751"/>
            <a:ext cx="8825658" cy="497150"/>
          </a:xfrm>
        </p:spPr>
        <p:txBody>
          <a:bodyPr>
            <a:normAutofit/>
          </a:bodyPr>
          <a:lstStyle/>
          <a:p>
            <a:r>
              <a:rPr lang="pl-PL" dirty="0" smtClean="0"/>
              <a:t>Czyli czego doświadczamy na lekcjach chemii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63" y="3457853"/>
            <a:ext cx="1819923" cy="203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5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3" y="618517"/>
            <a:ext cx="10364451" cy="1596177"/>
          </a:xfrm>
        </p:spPr>
        <p:txBody>
          <a:bodyPr>
            <a:normAutofit/>
          </a:bodyPr>
          <a:lstStyle/>
          <a:p>
            <a:r>
              <a:rPr lang="pl-PL" dirty="0" smtClean="0"/>
              <a:t>     Kalina Jabłonkowska  </a:t>
            </a:r>
            <a:r>
              <a:rPr lang="pl-PL" dirty="0" err="1" smtClean="0"/>
              <a:t>kl</a:t>
            </a:r>
            <a:r>
              <a:rPr lang="pl-PL" dirty="0" smtClean="0"/>
              <a:t> 7b</a:t>
            </a:r>
            <a:br>
              <a:rPr lang="pl-PL" dirty="0" smtClean="0"/>
            </a:br>
            <a:r>
              <a:rPr lang="pl-PL" dirty="0" smtClean="0"/>
              <a:t>     </a:t>
            </a:r>
            <a:r>
              <a:rPr lang="pl-PL" sz="1800" dirty="0" smtClean="0"/>
              <a:t>(Najedź kursorem na poniższą planszę aby obejrzeć doświadczenie)</a:t>
            </a:r>
            <a:endParaRPr lang="pl-PL" sz="1800" dirty="0"/>
          </a:p>
        </p:txBody>
      </p:sp>
      <p:pic>
        <p:nvPicPr>
          <p:cNvPr id="3" name="Wideo (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2675" y="2214694"/>
            <a:ext cx="7486649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03059" y="434961"/>
            <a:ext cx="9404723" cy="5122459"/>
          </a:xfrm>
        </p:spPr>
        <p:txBody>
          <a:bodyPr>
            <a:normAutofit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„Nie planowałem spędzić dzisiejszego popołudnia z kwasem siarkowym(VI), ale żeby nie mieć </a:t>
            </a:r>
            <a:br>
              <a:rPr lang="pl-PL" dirty="0" smtClean="0"/>
            </a:br>
            <a:r>
              <a:rPr lang="pl-PL" dirty="0" smtClean="0"/>
              <a:t>„kwasu” z ocenami z chemii, zrobiłem kwaśną minę i zabrałem się do prezentacji.”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081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6914" y="297732"/>
            <a:ext cx="10364451" cy="1596177"/>
          </a:xfrm>
        </p:spPr>
        <p:txBody>
          <a:bodyPr/>
          <a:lstStyle/>
          <a:p>
            <a:r>
              <a:rPr lang="pl-PL" dirty="0" smtClean="0"/>
              <a:t>Filip Garnek </a:t>
            </a:r>
            <a:r>
              <a:rPr lang="pl-PL" dirty="0" err="1" smtClean="0"/>
              <a:t>kl</a:t>
            </a:r>
            <a:r>
              <a:rPr lang="pl-PL" dirty="0" smtClean="0"/>
              <a:t> 8a</a:t>
            </a:r>
            <a:endParaRPr lang="pl-PL" dirty="0"/>
          </a:p>
        </p:txBody>
      </p:sp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5339"/>
              </p:ext>
            </p:extLst>
          </p:nvPr>
        </p:nvGraphicFramePr>
        <p:xfrm>
          <a:off x="692538" y="1893909"/>
          <a:ext cx="4046561" cy="2399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Acrobat Document" r:id="rId3" imgW="7315200" imgH="4114800" progId="AcroExch.Document.DC">
                  <p:embed/>
                </p:oleObj>
              </mc:Choice>
              <mc:Fallback>
                <p:oleObj name="Acrobat Document" r:id="rId3" imgW="7315200" imgH="4114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2538" y="1893909"/>
                        <a:ext cx="4046561" cy="2399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89" y="1893909"/>
            <a:ext cx="4616776" cy="231366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844" y="4523188"/>
            <a:ext cx="5714445" cy="20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7132" y="1660125"/>
            <a:ext cx="9404723" cy="3781886"/>
          </a:xfrm>
        </p:spPr>
        <p:txBody>
          <a:bodyPr/>
          <a:lstStyle/>
          <a:p>
            <a:r>
              <a:rPr lang="pl-PL" dirty="0" smtClean="0"/>
              <a:t>           Dziękuję za uwagę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br>
              <a:rPr lang="pl-PL" dirty="0" smtClean="0">
                <a:sym typeface="Wingdings" panose="05000000000000000000" pitchFamily="2" charset="2"/>
              </a:rPr>
            </a:br>
            <a:r>
              <a:rPr lang="pl-PL" dirty="0">
                <a:sym typeface="Wingdings" panose="05000000000000000000" pitchFamily="2" charset="2"/>
              </a:rPr>
              <a:t> </a:t>
            </a:r>
            <a:r>
              <a:rPr lang="pl-PL" dirty="0" smtClean="0">
                <a:sym typeface="Wingdings" panose="05000000000000000000" pitchFamily="2" charset="2"/>
              </a:rPr>
              <a:t>                            </a:t>
            </a:r>
            <a:br>
              <a:rPr lang="pl-PL" dirty="0" smtClean="0">
                <a:sym typeface="Wingdings" panose="05000000000000000000" pitchFamily="2" charset="2"/>
              </a:rPr>
            </a:br>
            <a:r>
              <a:rPr lang="pl-PL" dirty="0">
                <a:sym typeface="Wingdings" panose="05000000000000000000" pitchFamily="2" charset="2"/>
              </a:rPr>
              <a:t/>
            </a:r>
            <a:br>
              <a:rPr lang="pl-PL" dirty="0">
                <a:sym typeface="Wingdings" panose="05000000000000000000" pitchFamily="2" charset="2"/>
              </a:rPr>
            </a:br>
            <a:r>
              <a:rPr lang="pl-PL" sz="2400" dirty="0" smtClean="0">
                <a:sym typeface="Wingdings" panose="05000000000000000000" pitchFamily="2" charset="2"/>
              </a:rPr>
              <a:t>                 </a:t>
            </a:r>
            <a:r>
              <a:rPr lang="pl-PL" sz="2400" i="1" dirty="0" smtClean="0">
                <a:sym typeface="Wingdings" panose="05000000000000000000" pitchFamily="2" charset="2"/>
              </a:rPr>
              <a:t>Wioletta Formella – nauczycielka chemii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40644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31532" y="1136298"/>
            <a:ext cx="9404723" cy="4208059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„ Dziś  pani Wiola kazała nam się bawić plasteliną i patyczkami. To ma być chemia?!”</a:t>
            </a:r>
            <a:br>
              <a:rPr lang="pl-PL" dirty="0" smtClean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258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740" y="710170"/>
            <a:ext cx="11679631" cy="1400530"/>
          </a:xfrm>
        </p:spPr>
        <p:txBody>
          <a:bodyPr/>
          <a:lstStyle/>
          <a:p>
            <a:r>
              <a:rPr lang="pl-PL" sz="2000" dirty="0" smtClean="0"/>
              <a:t>Marta Dunikowska                  Martyna Gawron                             Małgosia </a:t>
            </a:r>
            <a:r>
              <a:rPr lang="pl-PL" sz="2000" dirty="0" smtClean="0"/>
              <a:t>    KANT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> </a:t>
            </a:r>
            <a:r>
              <a:rPr lang="pl-PL" sz="2000" dirty="0" smtClean="0"/>
              <a:t> </a:t>
            </a:r>
            <a:r>
              <a:rPr lang="pl-PL" sz="2000" dirty="0" err="1" smtClean="0"/>
              <a:t>kl</a:t>
            </a:r>
            <a:r>
              <a:rPr lang="pl-PL" sz="2000" dirty="0" smtClean="0"/>
              <a:t> 8a                                          </a:t>
            </a:r>
            <a:r>
              <a:rPr lang="pl-PL" sz="2000" dirty="0" err="1" smtClean="0"/>
              <a:t>kl</a:t>
            </a:r>
            <a:r>
              <a:rPr lang="pl-PL" sz="2000" dirty="0" smtClean="0"/>
              <a:t> 8b                                                      </a:t>
            </a:r>
            <a:r>
              <a:rPr lang="pl-PL" sz="2000" dirty="0" err="1" smtClean="0"/>
              <a:t>kl</a:t>
            </a:r>
            <a:r>
              <a:rPr lang="pl-PL" sz="2000" dirty="0" smtClean="0"/>
              <a:t> 8b</a:t>
            </a:r>
            <a:endParaRPr lang="pl-PL" sz="20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59" y="2686067"/>
            <a:ext cx="3472326" cy="291394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37" y="2406875"/>
            <a:ext cx="3760133" cy="281016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64861" y="2387027"/>
            <a:ext cx="3371151" cy="34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5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68408" y="488272"/>
            <a:ext cx="9404723" cy="1072012"/>
          </a:xfrm>
        </p:spPr>
        <p:txBody>
          <a:bodyPr/>
          <a:lstStyle/>
          <a:p>
            <a:r>
              <a:rPr lang="pl-PL" sz="2400" dirty="0" smtClean="0"/>
              <a:t>Ola </a:t>
            </a:r>
            <a:r>
              <a:rPr lang="pl-PL" sz="2400" dirty="0"/>
              <a:t>Ś</a:t>
            </a:r>
            <a:r>
              <a:rPr lang="pl-PL" sz="2400" dirty="0" smtClean="0"/>
              <a:t>wierkot </a:t>
            </a:r>
            <a:r>
              <a:rPr lang="pl-PL" sz="2400" dirty="0" err="1" smtClean="0"/>
              <a:t>kl</a:t>
            </a:r>
            <a:r>
              <a:rPr lang="pl-PL" sz="2400" dirty="0" smtClean="0"/>
              <a:t> 8a</a:t>
            </a:r>
            <a:endParaRPr lang="pl-PL" sz="2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81" y="1427120"/>
            <a:ext cx="4817049" cy="4490240"/>
          </a:xfrm>
        </p:spPr>
      </p:pic>
    </p:spTree>
    <p:extLst>
      <p:ext uri="{BB962C8B-B14F-4D97-AF65-F5344CB8AC3E}">
        <p14:creationId xmlns:p14="http://schemas.microsoft.com/office/powerpoint/2010/main" val="2266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6224" y="994256"/>
            <a:ext cx="9404723" cy="460755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400" dirty="0" smtClean="0"/>
              <a:t/>
            </a:r>
            <a:br>
              <a:rPr lang="pl-PL" sz="4400" dirty="0" smtClean="0"/>
            </a:br>
            <a:r>
              <a:rPr lang="pl-PL" sz="4400" dirty="0" smtClean="0"/>
              <a:t>„ </a:t>
            </a:r>
            <a:r>
              <a:rPr lang="pl-PL" sz="4400" dirty="0"/>
              <a:t>Do tej pory myślałam, że odczyn może być tylko alergiczny po użądleni osy czy komara. Nic bardziej mylnego, bo mamy też odczyn kwaśny, obojętny i zasadowy.”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672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Oliwia </a:t>
            </a:r>
            <a:r>
              <a:rPr lang="pl-PL" dirty="0" err="1" smtClean="0"/>
              <a:t>Telecka</a:t>
            </a:r>
            <a:r>
              <a:rPr lang="pl-PL" dirty="0" smtClean="0"/>
              <a:t> </a:t>
            </a:r>
            <a:r>
              <a:rPr lang="pl-PL" dirty="0" err="1" smtClean="0"/>
              <a:t>kl</a:t>
            </a:r>
            <a:r>
              <a:rPr lang="pl-PL" dirty="0" smtClean="0"/>
              <a:t> 8b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4" y="2519073"/>
            <a:ext cx="4390995" cy="291406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845" y="2519073"/>
            <a:ext cx="4967381" cy="291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67" y="1047122"/>
            <a:ext cx="4820575" cy="358650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47122"/>
            <a:ext cx="4536489" cy="345385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111" y="3928775"/>
            <a:ext cx="5054390" cy="253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Magda Mrowiec </a:t>
            </a:r>
            <a:r>
              <a:rPr lang="pl-PL" dirty="0" err="1" smtClean="0"/>
              <a:t>kl</a:t>
            </a:r>
            <a:r>
              <a:rPr lang="pl-PL" dirty="0" smtClean="0"/>
              <a:t> 8b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5" y="2274570"/>
            <a:ext cx="4005788" cy="2354812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48" y="2274570"/>
            <a:ext cx="4307778" cy="233850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5" y="4935430"/>
            <a:ext cx="5200649" cy="107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5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0612" y="1038644"/>
            <a:ext cx="9404723" cy="4598676"/>
          </a:xfrm>
        </p:spPr>
        <p:txBody>
          <a:bodyPr>
            <a:normAutofit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„Skąd ja wezmę atrament, przecież teraz już nikt wiecznym piórem nie pisze?! No i jeszcze jakiś filmik musze zmontować.”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58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ropla">
  <a:themeElements>
    <a:clrScheme name="Kropl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Krop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op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174</TotalTime>
  <Words>43</Words>
  <Application>Microsoft Office PowerPoint</Application>
  <PresentationFormat>Panoramiczny</PresentationFormat>
  <Paragraphs>13</Paragraphs>
  <Slides>13</Slides>
  <Notes>0</Notes>
  <HiddenSlides>0</HiddenSlides>
  <MMClips>1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Tw Cen MT</vt:lpstr>
      <vt:lpstr>Wingdings</vt:lpstr>
      <vt:lpstr>Kropla</vt:lpstr>
      <vt:lpstr>Acrobat Document</vt:lpstr>
      <vt:lpstr> Z pamiętnika młodego chemika </vt:lpstr>
      <vt:lpstr>  „ Dziś  pani Wiola kazała nam się bawić plasteliną i patyczkami. To ma być chemia?!” </vt:lpstr>
      <vt:lpstr>Marta Dunikowska                  Martyna Gawron                             Małgosia     KANT   kl 8a                                          kl 8b                                                      kl 8b</vt:lpstr>
      <vt:lpstr>Ola Świerkot kl 8a</vt:lpstr>
      <vt:lpstr> „ Do tej pory myślałam, że odczyn może być tylko alergiczny po użądleni osy czy komara. Nic bardziej mylnego, bo mamy też odczyn kwaśny, obojętny i zasadowy.”</vt:lpstr>
      <vt:lpstr>Oliwia Telecka kl 8b</vt:lpstr>
      <vt:lpstr>Prezentacja programu PowerPoint</vt:lpstr>
      <vt:lpstr>Magda Mrowiec kl 8b</vt:lpstr>
      <vt:lpstr>  „Skąd ja wezmę atrament, przecież teraz już nikt wiecznym piórem nie pisze?! No i jeszcze jakiś filmik musze zmontować.”   </vt:lpstr>
      <vt:lpstr>     Kalina Jabłonkowska  kl 7b      (Najedź kursorem na poniższą planszę aby obejrzeć doświadczenie)</vt:lpstr>
      <vt:lpstr> „Nie planowałem spędzić dzisiejszego popołudnia z kwasem siarkowym(VI), ale żeby nie mieć  „kwasu” z ocenami z chemii, zrobiłem kwaśną minę i zabrałem się do prezentacji.”</vt:lpstr>
      <vt:lpstr>Filip Garnek kl 8a</vt:lpstr>
      <vt:lpstr>           Dziękuję za uwagę                                                  Wioletta Formella – nauczycielka chemii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 pamiętnika młodego chemika.</dc:title>
  <dc:creator>Wioletta Formella</dc:creator>
  <cp:lastModifiedBy>Wicedyrektor</cp:lastModifiedBy>
  <cp:revision>20</cp:revision>
  <dcterms:created xsi:type="dcterms:W3CDTF">2020-11-26T18:24:10Z</dcterms:created>
  <dcterms:modified xsi:type="dcterms:W3CDTF">2020-11-29T17:05:41Z</dcterms:modified>
</cp:coreProperties>
</file>