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63" r:id="rId5"/>
    <p:sldId id="260" r:id="rId6"/>
    <p:sldId id="264" r:id="rId7"/>
    <p:sldId id="265" r:id="rId8"/>
    <p:sldId id="266" r:id="rId9"/>
    <p:sldId id="268" r:id="rId10"/>
    <p:sldId id="269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bez tytułu" id="{EAA5CDC3-A8D5-401E-B4B6-3FC107FEFB04}">
          <p14:sldIdLst>
            <p14:sldId id="256"/>
            <p14:sldId id="257"/>
            <p14:sldId id="262"/>
            <p14:sldId id="263"/>
            <p14:sldId id="260"/>
            <p14:sldId id="264"/>
            <p14:sldId id="265"/>
            <p14:sldId id="266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22" autoAdjust="0"/>
    <p:restoredTop sz="94660"/>
  </p:normalViewPr>
  <p:slideViewPr>
    <p:cSldViewPr snapToGrid="0">
      <p:cViewPr varScale="1">
        <p:scale>
          <a:sx n="88" d="100"/>
          <a:sy n="88" d="100"/>
        </p:scale>
        <p:origin x="2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C5F-5599-4FCF-B671-D7D6535ECB6B}" type="datetimeFigureOut">
              <a:rPr lang="pl-PL" smtClean="0"/>
              <a:t>18.11.2020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40-A210-490B-9FD4-07520557A9E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632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C5F-5599-4FCF-B671-D7D6535ECB6B}" type="datetimeFigureOut">
              <a:rPr lang="pl-PL" smtClean="0"/>
              <a:t>18.11.2020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40-A210-490B-9FD4-07520557A9E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0268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C5F-5599-4FCF-B671-D7D6535ECB6B}" type="datetimeFigureOut">
              <a:rPr lang="pl-PL" smtClean="0"/>
              <a:t>18.11.2020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40-A210-490B-9FD4-07520557A9E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0528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C5F-5599-4FCF-B671-D7D6535ECB6B}" type="datetimeFigureOut">
              <a:rPr lang="pl-PL" smtClean="0"/>
              <a:t>18.11.2020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40-A210-490B-9FD4-07520557A9EA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8077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C5F-5599-4FCF-B671-D7D6535ECB6B}" type="datetimeFigureOut">
              <a:rPr lang="pl-PL" smtClean="0"/>
              <a:t>18.11.2020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40-A210-490B-9FD4-07520557A9E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2435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C5F-5599-4FCF-B671-D7D6535ECB6B}" type="datetimeFigureOut">
              <a:rPr lang="pl-PL" smtClean="0"/>
              <a:t>18.11.2020</a:t>
            </a:fld>
            <a:endParaRPr lang="pl-PL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40-A210-490B-9FD4-07520557A9E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3812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C5F-5599-4FCF-B671-D7D6535ECB6B}" type="datetimeFigureOut">
              <a:rPr lang="pl-PL" smtClean="0"/>
              <a:t>18.11.2020</a:t>
            </a:fld>
            <a:endParaRPr lang="pl-PL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40-A210-490B-9FD4-07520557A9E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9718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C5F-5599-4FCF-B671-D7D6535ECB6B}" type="datetimeFigureOut">
              <a:rPr lang="pl-PL" smtClean="0"/>
              <a:t>18.11.2020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40-A210-490B-9FD4-07520557A9E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9825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C5F-5599-4FCF-B671-D7D6535ECB6B}" type="datetimeFigureOut">
              <a:rPr lang="pl-PL" smtClean="0"/>
              <a:t>18.11.2020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40-A210-490B-9FD4-07520557A9E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244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C5F-5599-4FCF-B671-D7D6535ECB6B}" type="datetimeFigureOut">
              <a:rPr lang="pl-PL" smtClean="0"/>
              <a:t>18.11.2020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40-A210-490B-9FD4-07520557A9E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667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C5F-5599-4FCF-B671-D7D6535ECB6B}" type="datetimeFigureOut">
              <a:rPr lang="pl-PL" smtClean="0"/>
              <a:t>18.11.2020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40-A210-490B-9FD4-07520557A9E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736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C5F-5599-4FCF-B671-D7D6535ECB6B}" type="datetimeFigureOut">
              <a:rPr lang="pl-PL" smtClean="0"/>
              <a:t>18.11.2020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40-A210-490B-9FD4-07520557A9E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518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C5F-5599-4FCF-B671-D7D6535ECB6B}" type="datetimeFigureOut">
              <a:rPr lang="pl-PL" smtClean="0"/>
              <a:t>18.11.2020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40-A210-490B-9FD4-07520557A9E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702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C5F-5599-4FCF-B671-D7D6535ECB6B}" type="datetimeFigureOut">
              <a:rPr lang="pl-PL" smtClean="0"/>
              <a:t>18.11.2020</a:t>
            </a:fld>
            <a:endParaRPr lang="pl-PL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40-A210-490B-9FD4-07520557A9E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502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C5F-5599-4FCF-B671-D7D6535ECB6B}" type="datetimeFigureOut">
              <a:rPr lang="pl-PL" smtClean="0"/>
              <a:t>18.11.2020</a:t>
            </a:fld>
            <a:endParaRPr lang="pl-PL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40-A210-490B-9FD4-07520557A9E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2703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C5F-5599-4FCF-B671-D7D6535ECB6B}" type="datetimeFigureOut">
              <a:rPr lang="pl-PL" smtClean="0"/>
              <a:t>18.11.2020</a:t>
            </a:fld>
            <a:endParaRPr lang="pl-PL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40-A210-490B-9FD4-07520557A9E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072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C5F-5599-4FCF-B671-D7D6535ECB6B}" type="datetimeFigureOut">
              <a:rPr lang="pl-PL" smtClean="0"/>
              <a:t>18.11.2020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40-A210-490B-9FD4-07520557A9E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716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71BAC5F-5599-4FCF-B671-D7D6535ECB6B}" type="datetimeFigureOut">
              <a:rPr lang="pl-PL" smtClean="0"/>
              <a:t>18.11.2020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13840-A210-490B-9FD4-07520557A9E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86259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239713" y="1524000"/>
            <a:ext cx="11442700" cy="3187700"/>
          </a:xfrm>
        </p:spPr>
        <p:txBody>
          <a:bodyPr/>
          <a:lstStyle/>
          <a:p>
            <a:r>
              <a:rPr lang="pl-PL" sz="9600" dirty="0" smtClean="0"/>
              <a:t>Menu po angielsku</a:t>
            </a:r>
            <a:endParaRPr lang="pl-PL" sz="9600" dirty="0"/>
          </a:p>
        </p:txBody>
      </p:sp>
      <p:sp>
        <p:nvSpPr>
          <p:cNvPr id="9" name="Symbol zastępczy tekstu 8"/>
          <p:cNvSpPr>
            <a:spLocks noGrp="1"/>
          </p:cNvSpPr>
          <p:nvPr>
            <p:ph type="body" sz="half" idx="2"/>
          </p:nvPr>
        </p:nvSpPr>
        <p:spPr>
          <a:xfrm>
            <a:off x="2856754" y="1257300"/>
            <a:ext cx="8825659" cy="2362200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536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Drink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Mineral </a:t>
            </a:r>
            <a:r>
              <a:rPr lang="pl-PL" sz="3200" dirty="0"/>
              <a:t>water</a:t>
            </a:r>
            <a:br>
              <a:rPr lang="pl-PL" sz="3200" dirty="0"/>
            </a:br>
            <a:r>
              <a:rPr lang="pl-PL" sz="3200" dirty="0" smtClean="0"/>
              <a:t>Fruit Compor</a:t>
            </a:r>
          </a:p>
          <a:p>
            <a:pPr marL="0" indent="0">
              <a:buNone/>
            </a:pPr>
            <a:r>
              <a:rPr lang="pl-PL" sz="3200" dirty="0" smtClean="0"/>
              <a:t>Lemonade</a:t>
            </a:r>
          </a:p>
          <a:p>
            <a:pPr marL="0" indent="0">
              <a:buNone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7110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38411" y="1760818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en-AU" sz="8800" dirty="0" smtClean="0"/>
              <a:t>Bre</a:t>
            </a:r>
            <a:r>
              <a:rPr lang="pl-PL" sz="8800" dirty="0" smtClean="0"/>
              <a:t>a</a:t>
            </a:r>
            <a:r>
              <a:rPr lang="en-AU" sz="8800" dirty="0" smtClean="0"/>
              <a:t>kfast</a:t>
            </a:r>
            <a:endParaRPr lang="en-AU" sz="8800" dirty="0"/>
          </a:p>
        </p:txBody>
      </p:sp>
      <p:pic>
        <p:nvPicPr>
          <p:cNvPr id="1034" name="Picture 10" descr="Naklejka płatki z mlekiem - TenStic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73" y="2346783"/>
            <a:ext cx="2581275" cy="237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92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4901" y="131688"/>
            <a:ext cx="9404723" cy="1400530"/>
          </a:xfrm>
        </p:spPr>
        <p:txBody>
          <a:bodyPr/>
          <a:lstStyle/>
          <a:p>
            <a:r>
              <a:rPr lang="pl-PL" sz="4400" dirty="0"/>
              <a:t>Meals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8393" y="1532218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Pancake </a:t>
            </a:r>
            <a:r>
              <a:rPr lang="pl-PL" sz="3200" dirty="0"/>
              <a:t>with jam</a:t>
            </a:r>
            <a:br>
              <a:rPr lang="pl-PL" sz="3200" dirty="0"/>
            </a:br>
            <a:r>
              <a:rPr lang="pl-PL" sz="3200" dirty="0"/>
              <a:t>Pancake with cottage cheese</a:t>
            </a:r>
            <a:br>
              <a:rPr lang="pl-PL" sz="3200" dirty="0"/>
            </a:br>
            <a:r>
              <a:rPr lang="pl-PL" sz="3200" dirty="0"/>
              <a:t>Sandwiches with cheese and lettuce</a:t>
            </a:r>
            <a:br>
              <a:rPr lang="pl-PL" sz="3200" dirty="0"/>
            </a:br>
            <a:r>
              <a:rPr lang="pl-PL" sz="3200" dirty="0"/>
              <a:t>Sandwiches with ham and lettuce</a:t>
            </a:r>
            <a:br>
              <a:rPr lang="pl-PL" sz="3200" dirty="0"/>
            </a:br>
            <a:r>
              <a:rPr lang="pl-PL" sz="3200" noProof="1"/>
              <a:t>Cereal and milk</a:t>
            </a:r>
            <a:br>
              <a:rPr lang="pl-PL" sz="3200" noProof="1"/>
            </a:br>
            <a:r>
              <a:rPr lang="pl-PL" sz="3200" noProof="1"/>
              <a:t>Cheese or ham with toasted</a:t>
            </a:r>
            <a:br>
              <a:rPr lang="pl-PL" sz="3200" noProof="1"/>
            </a:br>
            <a:r>
              <a:rPr lang="pl-PL" sz="3200" noProof="1"/>
              <a:t>Scrambled eggs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28439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Drink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Apple </a:t>
            </a:r>
            <a:r>
              <a:rPr lang="pl-PL" sz="3200" dirty="0"/>
              <a:t>juice</a:t>
            </a:r>
            <a:br>
              <a:rPr lang="pl-PL" sz="3200" dirty="0"/>
            </a:br>
            <a:r>
              <a:rPr lang="pl-PL" sz="3200" dirty="0"/>
              <a:t>Orange juice</a:t>
            </a:r>
            <a:br>
              <a:rPr lang="pl-PL" sz="3200" dirty="0"/>
            </a:br>
            <a:r>
              <a:rPr lang="pl-PL" sz="3200" dirty="0"/>
              <a:t>Mineral water</a:t>
            </a:r>
            <a:br>
              <a:rPr lang="pl-PL" sz="3200" dirty="0"/>
            </a:br>
            <a:r>
              <a:rPr lang="pl-PL" sz="3200" dirty="0"/>
              <a:t>Green tea</a:t>
            </a:r>
            <a:br>
              <a:rPr lang="pl-PL" sz="3200" dirty="0"/>
            </a:br>
            <a:r>
              <a:rPr lang="pl-PL" sz="3200" dirty="0" smtClean="0"/>
              <a:t>Fruit tea</a:t>
            </a:r>
          </a:p>
          <a:p>
            <a:pPr marL="0" indent="0">
              <a:buNone/>
            </a:pPr>
            <a:r>
              <a:rPr lang="pl-PL" sz="3200" dirty="0" smtClean="0"/>
              <a:t>Hot chocolate</a:t>
            </a:r>
          </a:p>
          <a:p>
            <a:pPr marL="0" indent="0">
              <a:buNone/>
            </a:pPr>
            <a:r>
              <a:rPr lang="pl-PL" sz="3200" dirty="0" smtClean="0"/>
              <a:t>Coffee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07933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60277" y="1748118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pl-PL" sz="8800" dirty="0" smtClean="0"/>
              <a:t>Lunch</a:t>
            </a:r>
            <a:endParaRPr lang="pl-PL" sz="8800" dirty="0"/>
          </a:p>
        </p:txBody>
      </p:sp>
      <p:pic>
        <p:nvPicPr>
          <p:cNvPr id="2050" name="Picture 2" descr="Three assorted-color apples , Apple , Red yellow and green apple material transparent  background PNG clipart | HiClip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67" t="-56000" r="-105167" b="56000"/>
          <a:stretch/>
        </p:blipFill>
        <p:spPr bwMode="auto">
          <a:xfrm>
            <a:off x="3031938" y="338418"/>
            <a:ext cx="762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TenStickers. Naklejka babeczka z wiśnią. Naklejka na ścianę przedstawiająca apetyczne ciastko udekorowane wiśniami. Obrazek możesz umieścić na każdą, gładką powierzchnię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535" y="2211972"/>
            <a:ext cx="2144806" cy="287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05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Meals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4293" y="1544918"/>
            <a:ext cx="8946541" cy="45002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 smtClean="0"/>
              <a:t>Apple</a:t>
            </a:r>
            <a:br>
              <a:rPr lang="pl-PL" sz="3200" dirty="0" smtClean="0"/>
            </a:br>
            <a:r>
              <a:rPr lang="pl-PL" sz="3200" dirty="0" smtClean="0"/>
              <a:t>Carrot</a:t>
            </a:r>
            <a:br>
              <a:rPr lang="pl-PL" sz="3200" dirty="0" smtClean="0"/>
            </a:br>
            <a:r>
              <a:rPr lang="pl-PL" sz="3200" dirty="0" smtClean="0"/>
              <a:t>Tuna salad</a:t>
            </a:r>
            <a:br>
              <a:rPr lang="pl-PL" sz="3200" dirty="0" smtClean="0"/>
            </a:br>
            <a:r>
              <a:rPr lang="pl-PL" sz="3200" dirty="0" smtClean="0"/>
              <a:t>Tabbouleh</a:t>
            </a:r>
            <a:br>
              <a:rPr lang="pl-PL" sz="3200" dirty="0" smtClean="0"/>
            </a:br>
            <a:r>
              <a:rPr lang="pl-PL" sz="3200" dirty="0" smtClean="0"/>
              <a:t>Peach</a:t>
            </a:r>
            <a:br>
              <a:rPr lang="pl-PL" sz="3200" dirty="0" smtClean="0"/>
            </a:br>
            <a:r>
              <a:rPr lang="pl-PL" sz="3200" dirty="0" smtClean="0"/>
              <a:t>Cupcake</a:t>
            </a:r>
            <a:br>
              <a:rPr lang="pl-PL" sz="3200" dirty="0" smtClean="0"/>
            </a:br>
            <a:r>
              <a:rPr lang="pl-PL" sz="3200" dirty="0" smtClean="0"/>
              <a:t>Oatmeal cookies</a:t>
            </a:r>
            <a:br>
              <a:rPr lang="pl-PL" sz="3200" dirty="0" smtClean="0"/>
            </a:br>
            <a:r>
              <a:rPr lang="pl-PL" sz="3200" dirty="0" smtClean="0"/>
              <a:t>Fruit yogurt</a:t>
            </a:r>
            <a:br>
              <a:rPr lang="pl-PL" sz="3200" dirty="0" smtClean="0"/>
            </a:br>
            <a:r>
              <a:rPr lang="pl-PL" sz="3200" dirty="0" smtClean="0"/>
              <a:t>Beetroot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50857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Drink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/>
              <a:t>Mineral water</a:t>
            </a:r>
            <a:br>
              <a:rPr lang="pl-PL" sz="3200" dirty="0"/>
            </a:br>
            <a:r>
              <a:rPr lang="pl-PL" sz="3200" dirty="0" smtClean="0"/>
              <a:t>Orange </a:t>
            </a:r>
            <a:r>
              <a:rPr lang="pl-PL" sz="3200" dirty="0"/>
              <a:t>juice</a:t>
            </a:r>
            <a:br>
              <a:rPr lang="pl-PL" sz="3200" dirty="0"/>
            </a:br>
            <a:r>
              <a:rPr lang="pl-PL" sz="3200" dirty="0" smtClean="0"/>
              <a:t>Green </a:t>
            </a:r>
            <a:r>
              <a:rPr lang="pl-PL" sz="3200" dirty="0"/>
              <a:t>tea</a:t>
            </a:r>
            <a:br>
              <a:rPr lang="pl-PL" sz="3200" dirty="0"/>
            </a:br>
            <a:r>
              <a:rPr lang="pl-PL" sz="3200" dirty="0"/>
              <a:t>Fruit tea</a:t>
            </a:r>
            <a:br>
              <a:rPr lang="pl-PL" sz="3200" dirty="0"/>
            </a:br>
            <a:r>
              <a:rPr lang="pl-PL" sz="3200" dirty="0"/>
              <a:t>Tea with lemon</a:t>
            </a:r>
          </a:p>
        </p:txBody>
      </p:sp>
    </p:spTree>
    <p:extLst>
      <p:ext uri="{BB962C8B-B14F-4D97-AF65-F5344CB8AC3E}">
        <p14:creationId xmlns:p14="http://schemas.microsoft.com/office/powerpoint/2010/main" val="21960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27311" y="1710018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pl-PL" sz="8800" dirty="0" smtClean="0"/>
              <a:t>Dinner</a:t>
            </a:r>
            <a:endParaRPr lang="pl-PL" sz="8800" dirty="0"/>
          </a:p>
        </p:txBody>
      </p:sp>
      <p:pic>
        <p:nvPicPr>
          <p:cNvPr id="4098" name="Picture 2" descr="TenStickers. Naklejka na ścianę kubełek frytek. Dekoracyjna naklejka na ścianę przedstawiająca kubełek apetycznych frytek. Jeśli jesteś fanem fast food-ów nasza naklejka będzie idealna dla Ciebi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075" y="2410283"/>
            <a:ext cx="2143527" cy="244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21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Meals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/>
              <a:t>Pasta with cheese</a:t>
            </a:r>
            <a:br>
              <a:rPr lang="pl-PL" sz="3200" dirty="0"/>
            </a:br>
            <a:r>
              <a:rPr lang="pl-PL" sz="3200" dirty="0"/>
              <a:t>Fish and chips</a:t>
            </a:r>
            <a:br>
              <a:rPr lang="pl-PL" sz="3200" dirty="0"/>
            </a:br>
            <a:r>
              <a:rPr lang="pl-PL" sz="3200" dirty="0"/>
              <a:t>Chicken soup</a:t>
            </a:r>
            <a:br>
              <a:rPr lang="pl-PL" sz="3200" dirty="0"/>
            </a:br>
            <a:r>
              <a:rPr lang="pl-PL" sz="3200" dirty="0"/>
              <a:t>Red borch</a:t>
            </a:r>
            <a:br>
              <a:rPr lang="pl-PL" sz="3200" dirty="0"/>
            </a:br>
            <a:r>
              <a:rPr lang="pl-PL" sz="3200" dirty="0"/>
              <a:t>Chicken and kasha</a:t>
            </a:r>
            <a:br>
              <a:rPr lang="pl-PL" sz="3200" dirty="0"/>
            </a:br>
            <a:r>
              <a:rPr lang="pl-PL" sz="3200" dirty="0"/>
              <a:t>Steak with potateos and tomato</a:t>
            </a:r>
          </a:p>
        </p:txBody>
      </p:sp>
    </p:spTree>
    <p:extLst>
      <p:ext uri="{BB962C8B-B14F-4D97-AF65-F5344CB8AC3E}">
        <p14:creationId xmlns:p14="http://schemas.microsoft.com/office/powerpoint/2010/main" val="43409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173</TotalTime>
  <Words>27</Words>
  <Application>Microsoft Office PowerPoint</Application>
  <PresentationFormat>Panoramiczny</PresentationFormat>
  <Paragraphs>19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Jon</vt:lpstr>
      <vt:lpstr>Menu po angielsku</vt:lpstr>
      <vt:lpstr>Breakfast</vt:lpstr>
      <vt:lpstr>Meals</vt:lpstr>
      <vt:lpstr>Drink</vt:lpstr>
      <vt:lpstr>Lunch</vt:lpstr>
      <vt:lpstr>Meals</vt:lpstr>
      <vt:lpstr>Drink</vt:lpstr>
      <vt:lpstr>Dinner</vt:lpstr>
      <vt:lpstr>Meals</vt:lpstr>
      <vt:lpstr>Drink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po angielsku</dc:title>
  <dc:creator>Uczeń</dc:creator>
  <cp:lastModifiedBy>Wicedyrektor</cp:lastModifiedBy>
  <cp:revision>21</cp:revision>
  <dcterms:created xsi:type="dcterms:W3CDTF">2020-11-11T12:45:19Z</dcterms:created>
  <dcterms:modified xsi:type="dcterms:W3CDTF">2020-11-18T04:41:40Z</dcterms:modified>
</cp:coreProperties>
</file>