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2" r:id="rId3"/>
    <p:sldId id="277" r:id="rId4"/>
    <p:sldId id="281" r:id="rId5"/>
    <p:sldId id="278" r:id="rId6"/>
    <p:sldId id="279" r:id="rId7"/>
    <p:sldId id="280" r:id="rId8"/>
    <p:sldId id="284" r:id="rId9"/>
    <p:sldId id="259" r:id="rId10"/>
    <p:sldId id="261" r:id="rId11"/>
    <p:sldId id="263" r:id="rId12"/>
    <p:sldId id="260" r:id="rId13"/>
    <p:sldId id="264" r:id="rId14"/>
    <p:sldId id="267" r:id="rId15"/>
    <p:sldId id="268" r:id="rId16"/>
    <p:sldId id="269" r:id="rId17"/>
    <p:sldId id="272" r:id="rId18"/>
    <p:sldId id="270" r:id="rId19"/>
    <p:sldId id="273" r:id="rId20"/>
    <p:sldId id="271" r:id="rId21"/>
    <p:sldId id="274" r:id="rId22"/>
    <p:sldId id="282" r:id="rId23"/>
    <p:sldId id="275" r:id="rId24"/>
    <p:sldId id="276" r:id="rId25"/>
    <p:sldId id="257" r:id="rId26"/>
    <p:sldId id="258" r:id="rId27"/>
    <p:sldId id="285" r:id="rId28"/>
    <p:sldId id="286" r:id="rId29"/>
    <p:sldId id="283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30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84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83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43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904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89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242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57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69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34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607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A8F1A-4E78-45EC-81BB-160EC878D2B2}" type="datetimeFigureOut">
              <a:rPr lang="pl-PL" smtClean="0"/>
              <a:t>20.06.2020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D98D0-7B52-48FA-A8DE-C084FC9E1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57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„Moje dziecięce marzenia”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11960" y="2204864"/>
            <a:ext cx="4680520" cy="766936"/>
          </a:xfrm>
        </p:spPr>
        <p:txBody>
          <a:bodyPr>
            <a:normAutofit/>
          </a:bodyPr>
          <a:lstStyle/>
          <a:p>
            <a:r>
              <a:rPr lang="pl-PL" dirty="0" smtClean="0"/>
              <a:t> Maria Płatek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5175">
            <a:off x="1117983" y="3040897"/>
            <a:ext cx="4077131" cy="229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04085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9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… i będę dużo zarabiać …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01" y="1600200"/>
            <a:ext cx="603179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082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… będę podróżować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smtClean="0">
                <a:latin typeface="Comic Sans MS" panose="030F0702030302020204" pitchFamily="66" charset="0"/>
              </a:rPr>
              <a:t>…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407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3295533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88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5457" y="274638"/>
            <a:ext cx="5644895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… różnymi środkami </a:t>
            </a:r>
            <a:br>
              <a:rPr lang="pl-PL" dirty="0" smtClean="0">
                <a:latin typeface="Comic Sans MS" panose="030F0702030302020204" pitchFamily="66" charset="0"/>
              </a:rPr>
            </a:br>
            <a:r>
              <a:rPr lang="pl-PL" dirty="0" smtClean="0">
                <a:latin typeface="Comic Sans MS" panose="030F0702030302020204" pitchFamily="66" charset="0"/>
              </a:rPr>
              <a:t>lokomocji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17032"/>
            <a:ext cx="4824536" cy="271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96" y="1685221"/>
            <a:ext cx="2669240" cy="355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4510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79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5512" y="332656"/>
            <a:ext cx="6059016" cy="1143000"/>
          </a:xfrm>
        </p:spPr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Zwiedzać świat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2" y="476672"/>
            <a:ext cx="3494517" cy="26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53772"/>
            <a:ext cx="3636006" cy="4848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15308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76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Może polecę w kosmos?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600400" cy="480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597864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6161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0804" y="1133872"/>
            <a:ext cx="5235996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Może będę historykiem?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3" y="692696"/>
            <a:ext cx="2630421" cy="19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56992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6990"/>
            <a:ext cx="2351226" cy="313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02310"/>
            <a:ext cx="2767236" cy="368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061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08" y="3329608"/>
            <a:ext cx="2385753" cy="317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3284"/>
            <a:ext cx="4376035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7909"/>
            <a:ext cx="2262821" cy="301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0466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Może królową?</a:t>
            </a:r>
            <a:r>
              <a:rPr lang="pl-PL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86690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Chyba archeologiem…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02" y="1600200"/>
            <a:ext cx="339239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77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Zbadam przeszłość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9793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82" y="2132856"/>
            <a:ext cx="495604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09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  <a:cs typeface="Arial" panose="020B0604020202020204" pitchFamily="34" charset="0"/>
              </a:rPr>
              <a:t>Kocham zwierzęta</a:t>
            </a:r>
            <a:endParaRPr lang="pl-PL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8862" y="2577694"/>
            <a:ext cx="3744884" cy="217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08820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8" y="1628800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0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4978896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Tą sprzed miliona lat 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71" y="404664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71" y="393305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0" y="2979373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482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1" y="1535139"/>
            <a:ext cx="4760009" cy="3570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13589"/>
            <a:ext cx="3309832" cy="441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883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Trochę wcześniejszą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79232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1877"/>
            <a:ext cx="3273828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066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I tą całkiem niedawną</a:t>
            </a:r>
            <a:r>
              <a:rPr lang="pl-PL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7007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32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Zbadam nowinki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02" y="1600200"/>
            <a:ext cx="339239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4858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Ale na pewno zostanę żoną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2452588" cy="32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56792"/>
            <a:ext cx="3761214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7132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Która potrafi cerować</a:t>
            </a:r>
            <a:r>
              <a:rPr lang="pl-PL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407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51039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16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Ale póki mam 9 lat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6792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296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Dobrze się bawię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17067"/>
            <a:ext cx="4025957" cy="29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12978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694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6" y="548680"/>
            <a:ext cx="7436644" cy="557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aśnienie owalne 5"/>
          <p:cNvSpPr/>
          <p:nvPr/>
        </p:nvSpPr>
        <p:spPr>
          <a:xfrm>
            <a:off x="3887924" y="1105542"/>
            <a:ext cx="2664296" cy="180020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4644008" y="149755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Kim będę kiedy dorosnę???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1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Wszystkie !!!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02" y="1818250"/>
            <a:ext cx="3067396" cy="408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8266" y="2188586"/>
            <a:ext cx="3902226" cy="292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0829" y="2618379"/>
            <a:ext cx="4175447" cy="2348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8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Może będę weterynarzem?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58888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184614" cy="424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20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Albo sportowcem?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7800" y="2341830"/>
            <a:ext cx="5237018" cy="294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566463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30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28" y="1063055"/>
            <a:ext cx="3763891" cy="5019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399786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6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Może tancerką?!</a:t>
            </a:r>
            <a:r>
              <a:rPr lang="pl-PL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26058"/>
            <a:ext cx="339567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937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Albo botanikiem?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2839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55" y="1461322"/>
            <a:ext cx="375988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207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701824"/>
            <a:ext cx="5338936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omic Sans MS" panose="030F0702030302020204" pitchFamily="66" charset="0"/>
              </a:rPr>
              <a:t>Jak będę wykształcona …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13" y="3118573"/>
            <a:ext cx="2668385" cy="3553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842787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27447"/>
            <a:ext cx="3689323" cy="276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0598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102</Words>
  <Application>Microsoft Office PowerPoint</Application>
  <PresentationFormat>Pokaz na ekranie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4" baseType="lpstr">
      <vt:lpstr>Arial</vt:lpstr>
      <vt:lpstr>Calibri</vt:lpstr>
      <vt:lpstr>Comic Sans MS</vt:lpstr>
      <vt:lpstr>Wingdings</vt:lpstr>
      <vt:lpstr>Motyw pakietu Office</vt:lpstr>
      <vt:lpstr>„Moje dziecięce marzenia”</vt:lpstr>
      <vt:lpstr>Kocham zwierzęta</vt:lpstr>
      <vt:lpstr>Wszystkie !!!</vt:lpstr>
      <vt:lpstr>Może będę weterynarzem?</vt:lpstr>
      <vt:lpstr>Albo sportowcem?</vt:lpstr>
      <vt:lpstr>Prezentacja programu PowerPoint</vt:lpstr>
      <vt:lpstr>Może tancerką?!</vt:lpstr>
      <vt:lpstr>Albo botanikiem?</vt:lpstr>
      <vt:lpstr>Jak będę wykształcona …</vt:lpstr>
      <vt:lpstr>… i będę dużo zarabiać …</vt:lpstr>
      <vt:lpstr>… będę podróżować …</vt:lpstr>
      <vt:lpstr>… różnymi środkami  lokomocji</vt:lpstr>
      <vt:lpstr>Zwiedzać świat</vt:lpstr>
      <vt:lpstr>Może polecę w kosmos?</vt:lpstr>
      <vt:lpstr>Może będę historykiem?</vt:lpstr>
      <vt:lpstr>Prezentacja programu PowerPoint</vt:lpstr>
      <vt:lpstr>Może królową?</vt:lpstr>
      <vt:lpstr>Chyba archeologiem…</vt:lpstr>
      <vt:lpstr>Zbadam przeszłość</vt:lpstr>
      <vt:lpstr>Tą sprzed miliona lat </vt:lpstr>
      <vt:lpstr>Prezentacja programu PowerPoint</vt:lpstr>
      <vt:lpstr>Trochę wcześniejszą</vt:lpstr>
      <vt:lpstr>I tą całkiem niedawną</vt:lpstr>
      <vt:lpstr>Zbadam nowinki</vt:lpstr>
      <vt:lpstr>Ale na pewno zostanę żoną </vt:lpstr>
      <vt:lpstr>Która potrafi cerować</vt:lpstr>
      <vt:lpstr>Ale póki mam 9 lat</vt:lpstr>
      <vt:lpstr>Dobrze się bawię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Wicedyrektor</cp:lastModifiedBy>
  <cp:revision>14</cp:revision>
  <dcterms:created xsi:type="dcterms:W3CDTF">2020-05-19T15:13:08Z</dcterms:created>
  <dcterms:modified xsi:type="dcterms:W3CDTF">2020-06-20T21:06:41Z</dcterms:modified>
</cp:coreProperties>
</file>