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22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87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69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342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94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43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7725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769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82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206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00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595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2781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36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09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40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00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E8E5858-99A6-4D2B-B7D1-AEDD20D4C068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C2351B4-1E1B-4BA0-B6F7-C9E9C1591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79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5952BE2-F3EF-4B0A-86F5-986FE49BA2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A3EB66-1F3C-4EFA-888D-11D8B659C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908" y="128790"/>
            <a:ext cx="6340184" cy="423207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912450-3395-4ED9-B7EE-F6BD262C40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6E72FF7-966D-4216-8D92-E53663CC5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5120640"/>
            <a:ext cx="8856028" cy="861060"/>
          </a:xfrm>
        </p:spPr>
        <p:txBody>
          <a:bodyPr>
            <a:normAutofit/>
          </a:bodyPr>
          <a:lstStyle/>
          <a:p>
            <a:r>
              <a:rPr lang="pl-PL" dirty="0"/>
              <a:t>LE MONT SAINT - MICHEL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F441CFB-F208-411B-8669-EEB9E6965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237163"/>
            <a:ext cx="8689976" cy="1620837"/>
          </a:xfrm>
        </p:spPr>
        <p:txBody>
          <a:bodyPr>
            <a:normAutofit/>
          </a:bodyPr>
          <a:lstStyle/>
          <a:p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4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D71FCF-0FD5-4CBA-9DE4-242D043AE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2"/>
          <a:stretch/>
        </p:blipFill>
        <p:spPr>
          <a:xfrm>
            <a:off x="20" y="-2755"/>
            <a:ext cx="1219198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106BD352-3B06-489C-81BA-86502702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88" y="1078494"/>
            <a:ext cx="10364451" cy="159617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pl-PL" sz="2400" dirty="0"/>
              <a:t>Le Mont Saint-Michel </a:t>
            </a:r>
            <a:r>
              <a:rPr lang="en-US" altLang="pl-PL" sz="2400" dirty="0" err="1"/>
              <a:t>est</a:t>
            </a:r>
            <a:r>
              <a:rPr lang="en-US" altLang="pl-PL" sz="2400" dirty="0"/>
              <a:t> </a:t>
            </a:r>
            <a:r>
              <a:rPr lang="en-US" altLang="pl-PL" sz="2400" dirty="0" err="1"/>
              <a:t>une</a:t>
            </a:r>
            <a:r>
              <a:rPr lang="en-US" altLang="pl-PL" sz="2400" dirty="0"/>
              <a:t> </a:t>
            </a:r>
            <a:r>
              <a:rPr lang="en-US" altLang="pl-PL" sz="2400" dirty="0" err="1"/>
              <a:t>île</a:t>
            </a:r>
            <a:r>
              <a:rPr lang="en-US" altLang="pl-PL" sz="2400" dirty="0"/>
              <a:t> </a:t>
            </a:r>
            <a:r>
              <a:rPr lang="en-US" altLang="pl-PL" sz="2400" dirty="0" err="1"/>
              <a:t>rocheuse</a:t>
            </a:r>
            <a:r>
              <a:rPr lang="en-US" altLang="pl-PL" sz="2400" dirty="0"/>
              <a:t> de la </a:t>
            </a:r>
            <a:r>
              <a:rPr lang="en-US" altLang="pl-PL" sz="2400" dirty="0" err="1"/>
              <a:t>baie</a:t>
            </a:r>
            <a:r>
              <a:rPr lang="en-US" altLang="pl-PL" sz="2400" dirty="0"/>
              <a:t> du Mont-Saint-Michel, </a:t>
            </a:r>
            <a:br>
              <a:rPr lang="en-US" altLang="pl-PL" sz="2400" dirty="0"/>
            </a:br>
            <a:r>
              <a:rPr lang="en-US" altLang="pl-PL" sz="2400" dirty="0"/>
              <a:t>sur la Manche, au </a:t>
            </a:r>
            <a:r>
              <a:rPr lang="en-US" altLang="pl-PL" sz="2400" dirty="0" err="1"/>
              <a:t>sud-ouest</a:t>
            </a:r>
            <a:r>
              <a:rPr lang="en-US" altLang="pl-PL" sz="2400" dirty="0"/>
              <a:t> de la Normandie. Un </a:t>
            </a:r>
            <a:r>
              <a:rPr lang="en-US" altLang="pl-PL" sz="2400" dirty="0" err="1"/>
              <a:t>sanctuaire</a:t>
            </a:r>
            <a:r>
              <a:rPr lang="en-US" altLang="pl-PL" sz="2400" dirty="0"/>
              <a:t> de </a:t>
            </a:r>
            <a:r>
              <a:rPr lang="en-US" altLang="pl-PL" sz="2400" dirty="0" err="1"/>
              <a:t>l'Archange</a:t>
            </a:r>
            <a:r>
              <a:rPr lang="en-US" altLang="pl-PL" sz="2400" dirty="0"/>
              <a:t> Michel a </a:t>
            </a:r>
            <a:r>
              <a:rPr lang="en-US" altLang="pl-PL" sz="2400" dirty="0" err="1"/>
              <a:t>été</a:t>
            </a:r>
            <a:r>
              <a:rPr lang="en-US" altLang="pl-PL" sz="2400" dirty="0"/>
              <a:t> </a:t>
            </a:r>
            <a:r>
              <a:rPr lang="en-US" altLang="pl-PL" sz="2400" dirty="0" err="1"/>
              <a:t>construit</a:t>
            </a:r>
            <a:r>
              <a:rPr lang="en-US" altLang="pl-PL" sz="2400" dirty="0"/>
              <a:t> sur </a:t>
            </a:r>
            <a:r>
              <a:rPr lang="en-US" altLang="pl-PL" sz="2400" dirty="0" err="1"/>
              <a:t>l'île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88EE84-7394-4104-B880-D6FC6C180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087" y="3474136"/>
            <a:ext cx="10363826" cy="26473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2000" dirty="0"/>
              <a:t>Góra świętego </a:t>
            </a:r>
            <a:r>
              <a:rPr lang="pl-PL" sz="2000" dirty="0" err="1"/>
              <a:t>michała</a:t>
            </a:r>
            <a:r>
              <a:rPr lang="pl-PL" sz="2000" dirty="0"/>
              <a:t> </a:t>
            </a:r>
            <a:r>
              <a:rPr lang="en-US" sz="2000" dirty="0"/>
              <a:t>to </a:t>
            </a:r>
            <a:r>
              <a:rPr lang="en-US" sz="2000" dirty="0" err="1"/>
              <a:t>skalista</a:t>
            </a:r>
            <a:r>
              <a:rPr lang="en-US" sz="2000" dirty="0"/>
              <a:t> </a:t>
            </a:r>
            <a:r>
              <a:rPr lang="en-US" sz="2000" dirty="0" err="1"/>
              <a:t>wyspa</a:t>
            </a:r>
            <a:r>
              <a:rPr lang="en-US" sz="2000" dirty="0"/>
              <a:t> w </a:t>
            </a:r>
            <a:r>
              <a:rPr lang="en-US" sz="2000" dirty="0" err="1"/>
              <a:t>zatoce</a:t>
            </a:r>
            <a:r>
              <a:rPr lang="en-US" sz="2000" dirty="0"/>
              <a:t> </a:t>
            </a:r>
            <a:r>
              <a:rPr lang="pl-PL" sz="2000" dirty="0" err="1"/>
              <a:t>mont</a:t>
            </a:r>
            <a:r>
              <a:rPr lang="pl-PL" sz="2000" dirty="0"/>
              <a:t> </a:t>
            </a:r>
            <a:r>
              <a:rPr lang="pl-PL" sz="2000" dirty="0" err="1"/>
              <a:t>saint-michel</a:t>
            </a:r>
            <a:r>
              <a:rPr lang="en-US" sz="2000" dirty="0"/>
              <a:t>,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kanale</a:t>
            </a:r>
            <a:r>
              <a:rPr lang="en-US" sz="2000" dirty="0"/>
              <a:t> La Manche, w </a:t>
            </a:r>
            <a:r>
              <a:rPr lang="en-US" sz="2000" dirty="0" err="1"/>
              <a:t>południowo-zachodniej</a:t>
            </a:r>
            <a:r>
              <a:rPr lang="en-US" sz="2000" dirty="0"/>
              <a:t> </a:t>
            </a:r>
            <a:r>
              <a:rPr lang="en-US" sz="2000" dirty="0" err="1"/>
              <a:t>Normandii</a:t>
            </a:r>
            <a:r>
              <a:rPr lang="en-US" sz="2000" dirty="0"/>
              <a:t>. Na </a:t>
            </a:r>
            <a:r>
              <a:rPr lang="en-US" sz="2000" dirty="0" err="1"/>
              <a:t>wyspie</a:t>
            </a:r>
            <a:r>
              <a:rPr lang="en-US" sz="2000" dirty="0"/>
              <a:t> </a:t>
            </a:r>
            <a:r>
              <a:rPr lang="en-US" sz="2000" dirty="0" err="1"/>
              <a:t>wzniesione</a:t>
            </a:r>
            <a:r>
              <a:rPr lang="en-US" sz="2000" dirty="0"/>
              <a:t> </a:t>
            </a:r>
            <a:r>
              <a:rPr lang="en-US" sz="2000" dirty="0" err="1"/>
              <a:t>zostało</a:t>
            </a:r>
            <a:r>
              <a:rPr lang="en-US" sz="2000" dirty="0"/>
              <a:t> </a:t>
            </a:r>
            <a:r>
              <a:rPr lang="en-US" sz="2000" dirty="0" err="1"/>
              <a:t>sanktuarium</a:t>
            </a:r>
            <a:r>
              <a:rPr lang="en-US" sz="2000" dirty="0"/>
              <a:t> </a:t>
            </a:r>
            <a:r>
              <a:rPr lang="en-US" sz="2000" dirty="0" err="1"/>
              <a:t>Michała</a:t>
            </a:r>
            <a:r>
              <a:rPr lang="en-US" sz="2000" dirty="0"/>
              <a:t> </a:t>
            </a:r>
            <a:r>
              <a:rPr lang="en-US" sz="2000" dirty="0" err="1"/>
              <a:t>Archanioła</a:t>
            </a:r>
            <a:r>
              <a:rPr lang="en-US" sz="2000" dirty="0"/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210F8D-F7F2-47FC-91CB-247E361A59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 descr="Obraz zawierający zewnętrzne, kamień, budynek, skała&#10;&#10;Opis wygenerowany automatycznie">
            <a:extLst>
              <a:ext uri="{FF2B5EF4-FFF2-40B4-BE49-F238E27FC236}">
                <a16:creationId xmlns:a16="http://schemas.microsoft.com/office/drawing/2014/main" id="{22809271-BBF1-490A-BC3A-A6BE1A10F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2" y="1574962"/>
            <a:ext cx="5452537" cy="385766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09D60-00A2-43CB-85EE-55A4E714B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CEDE892-75FB-4B03-A4D6-1D11941E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217423"/>
            <a:ext cx="4860494" cy="1596177"/>
          </a:xfrm>
        </p:spPr>
        <p:txBody>
          <a:bodyPr>
            <a:normAutofit/>
          </a:bodyPr>
          <a:lstStyle/>
          <a:p>
            <a:r>
              <a:rPr lang="pl-PL" dirty="0" err="1"/>
              <a:t>endroits</a:t>
            </a:r>
            <a:r>
              <a:rPr lang="pl-PL" dirty="0"/>
              <a:t> </a:t>
            </a:r>
            <a:r>
              <a:rPr lang="pl-PL" dirty="0" err="1"/>
              <a:t>intéressants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25057-D40E-4507-9BF5-1A437511DF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8026" y="2031023"/>
            <a:ext cx="4860201" cy="436977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pl-PL" sz="1500" dirty="0"/>
          </a:p>
          <a:p>
            <a:pPr>
              <a:lnSpc>
                <a:spcPct val="110000"/>
              </a:lnSpc>
            </a:pPr>
            <a:r>
              <a:rPr lang="pl-PL" sz="1500" b="1" dirty="0" err="1"/>
              <a:t>Abbaye</a:t>
            </a:r>
            <a:r>
              <a:rPr lang="pl-PL" sz="1500" b="1" dirty="0"/>
              <a:t> de </a:t>
            </a:r>
            <a:r>
              <a:rPr lang="pl-PL" sz="1500" b="1" dirty="0" err="1"/>
              <a:t>saint</a:t>
            </a:r>
            <a:r>
              <a:rPr lang="pl-PL" sz="1500" b="1" dirty="0"/>
              <a:t> </a:t>
            </a:r>
            <a:r>
              <a:rPr lang="pl-PL" sz="1500" b="1" dirty="0" err="1"/>
              <a:t>michel</a:t>
            </a:r>
            <a:r>
              <a:rPr lang="pl-PL" sz="1500" b="1" dirty="0"/>
              <a:t> </a:t>
            </a:r>
            <a:r>
              <a:rPr lang="pl-PL" sz="1500" b="1" dirty="0" err="1"/>
              <a:t>archange</a:t>
            </a:r>
            <a:r>
              <a:rPr lang="pl-PL" sz="1500" b="1" dirty="0"/>
              <a:t> </a:t>
            </a:r>
            <a:r>
              <a:rPr lang="pl-PL" sz="1500" dirty="0"/>
              <a:t>– ancien </a:t>
            </a:r>
            <a:r>
              <a:rPr lang="pl-PL" sz="1500" dirty="0" err="1"/>
              <a:t>monastere</a:t>
            </a:r>
            <a:r>
              <a:rPr lang="pl-PL" sz="1500" dirty="0"/>
              <a:t> </a:t>
            </a:r>
            <a:r>
              <a:rPr lang="pl-PL" sz="1500" dirty="0" err="1"/>
              <a:t>benedictin</a:t>
            </a:r>
            <a:r>
              <a:rPr lang="pl-PL" sz="1500" dirty="0"/>
              <a:t> sur la </a:t>
            </a:r>
            <a:r>
              <a:rPr lang="pl-PL" sz="1500" dirty="0" err="1"/>
              <a:t>colline</a:t>
            </a:r>
            <a:r>
              <a:rPr lang="pl-PL" sz="1500" dirty="0"/>
              <a:t> </a:t>
            </a:r>
            <a:r>
              <a:rPr lang="pl-PL" sz="1500" dirty="0" err="1"/>
              <a:t>du</a:t>
            </a:r>
            <a:r>
              <a:rPr lang="pl-PL" sz="1500" dirty="0"/>
              <a:t> </a:t>
            </a:r>
            <a:r>
              <a:rPr lang="pl-PL" sz="1500" dirty="0" err="1"/>
              <a:t>mont</a:t>
            </a:r>
            <a:r>
              <a:rPr lang="pl-PL" sz="1500" dirty="0"/>
              <a:t> </a:t>
            </a:r>
            <a:r>
              <a:rPr lang="pl-PL" sz="1500" dirty="0" err="1"/>
              <a:t>saint-michel</a:t>
            </a:r>
            <a:r>
              <a:rPr lang="pl-PL" sz="1500" dirty="0"/>
              <a:t>, en france, </a:t>
            </a:r>
            <a:r>
              <a:rPr lang="pl-PL" sz="1500" dirty="0" err="1"/>
              <a:t>fondee</a:t>
            </a:r>
            <a:r>
              <a:rPr lang="pl-PL" sz="1500" dirty="0"/>
              <a:t> en 966, </a:t>
            </a:r>
            <a:r>
              <a:rPr lang="pl-PL" sz="1500" dirty="0" err="1"/>
              <a:t>dans</a:t>
            </a:r>
            <a:r>
              <a:rPr lang="pl-PL" sz="1500" dirty="0"/>
              <a:t> le </a:t>
            </a:r>
            <a:r>
              <a:rPr lang="pl-PL" sz="1500" dirty="0" err="1"/>
              <a:t>sanctuaire</a:t>
            </a:r>
            <a:r>
              <a:rPr lang="pl-PL" sz="1500" dirty="0"/>
              <a:t> </a:t>
            </a:r>
            <a:r>
              <a:rPr lang="pl-PL" sz="1500" dirty="0" err="1"/>
              <a:t>existant</a:t>
            </a:r>
            <a:r>
              <a:rPr lang="pl-PL" sz="1500" dirty="0"/>
              <a:t> </a:t>
            </a:r>
            <a:r>
              <a:rPr lang="pl-PL" sz="1500" dirty="0" err="1"/>
              <a:t>depuis</a:t>
            </a:r>
            <a:r>
              <a:rPr lang="pl-PL" sz="1500" dirty="0"/>
              <a:t> 709 de </a:t>
            </a:r>
            <a:r>
              <a:rPr lang="pl-PL" sz="1500" dirty="0" err="1"/>
              <a:t>saint</a:t>
            </a:r>
            <a:r>
              <a:rPr lang="pl-PL" sz="1500" dirty="0"/>
              <a:t> </a:t>
            </a:r>
            <a:r>
              <a:rPr lang="pl-PL" sz="1500" dirty="0" err="1"/>
              <a:t>michel</a:t>
            </a:r>
            <a:r>
              <a:rPr lang="pl-PL" sz="1500" dirty="0"/>
              <a:t> </a:t>
            </a:r>
            <a:r>
              <a:rPr lang="pl-PL" sz="1500" dirty="0" err="1"/>
              <a:t>archange</a:t>
            </a:r>
            <a:r>
              <a:rPr lang="pl-PL" sz="1500" dirty="0"/>
              <a:t>.</a:t>
            </a:r>
          </a:p>
          <a:p>
            <a:pPr>
              <a:lnSpc>
                <a:spcPct val="110000"/>
              </a:lnSpc>
            </a:pPr>
            <a:endParaRPr lang="pl-PL" sz="1500" dirty="0"/>
          </a:p>
          <a:p>
            <a:pPr>
              <a:lnSpc>
                <a:spcPct val="110000"/>
              </a:lnSpc>
            </a:pPr>
            <a:r>
              <a:rPr lang="pl-PL" sz="1500" b="1" dirty="0"/>
              <a:t>Opactwo św. Michała Archanioła na </a:t>
            </a:r>
            <a:r>
              <a:rPr lang="pl-PL" sz="1500" b="1" dirty="0" err="1"/>
              <a:t>mont</a:t>
            </a:r>
            <a:r>
              <a:rPr lang="pl-PL" sz="1500" b="1" dirty="0"/>
              <a:t> </a:t>
            </a:r>
            <a:r>
              <a:rPr lang="pl-PL" sz="1500" b="1" dirty="0" err="1"/>
              <a:t>saint-michel</a:t>
            </a:r>
            <a:r>
              <a:rPr lang="pl-PL" sz="1500" b="1" dirty="0"/>
              <a:t> </a:t>
            </a:r>
            <a:r>
              <a:rPr lang="pl-PL" sz="1500" dirty="0"/>
              <a:t>– były męski klasztor benedyktyński na wzgórzu </a:t>
            </a:r>
            <a:r>
              <a:rPr lang="pl-PL" sz="1500" dirty="0" err="1"/>
              <a:t>mont</a:t>
            </a:r>
            <a:r>
              <a:rPr lang="pl-PL" sz="1500" dirty="0"/>
              <a:t> </a:t>
            </a:r>
            <a:r>
              <a:rPr lang="pl-PL" sz="1500" dirty="0" err="1"/>
              <a:t>saint-michel</a:t>
            </a:r>
            <a:r>
              <a:rPr lang="pl-PL" sz="1500" dirty="0"/>
              <a:t>, we </a:t>
            </a:r>
            <a:r>
              <a:rPr lang="pl-PL" sz="1500" dirty="0" err="1"/>
              <a:t>francji</a:t>
            </a:r>
            <a:r>
              <a:rPr lang="pl-PL" sz="1500" dirty="0"/>
              <a:t>, ufundowany w 966 roku, na terenie istniejącego od 709 roku sanktuarium św. Michała archanioła</a:t>
            </a:r>
          </a:p>
          <a:p>
            <a:pPr>
              <a:lnSpc>
                <a:spcPct val="110000"/>
              </a:lnSpc>
            </a:pP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18567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F455A-F911-4FC7-B795-CFD7042F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96486"/>
            <a:ext cx="10364451" cy="1596177"/>
          </a:xfrm>
        </p:spPr>
        <p:txBody>
          <a:bodyPr>
            <a:normAutofit/>
          </a:bodyPr>
          <a:lstStyle/>
          <a:p>
            <a:r>
              <a:rPr lang="pl-PL" dirty="0" err="1"/>
              <a:t>endroits</a:t>
            </a:r>
            <a:r>
              <a:rPr lang="pl-PL" dirty="0"/>
              <a:t> </a:t>
            </a:r>
            <a:r>
              <a:rPr lang="pl-PL" dirty="0" err="1"/>
              <a:t>intéressants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BC3AA5-3546-4579-834E-88DE21C1B7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408" y="1705707"/>
            <a:ext cx="6561992" cy="506436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pl-PL" sz="1800" b="1" dirty="0"/>
          </a:p>
          <a:p>
            <a:pPr>
              <a:lnSpc>
                <a:spcPct val="110000"/>
              </a:lnSpc>
            </a:pPr>
            <a:r>
              <a:rPr lang="fr-FR" sz="1800" b="1" dirty="0"/>
              <a:t>Porte du roi</a:t>
            </a:r>
            <a:r>
              <a:rPr lang="pl-PL" sz="1800" b="1" dirty="0"/>
              <a:t> </a:t>
            </a:r>
            <a:r>
              <a:rPr lang="fr-FR" sz="1800" b="1" dirty="0"/>
              <a:t>- </a:t>
            </a:r>
            <a:r>
              <a:rPr lang="pl-PL" sz="1800" dirty="0" err="1"/>
              <a:t>protège</a:t>
            </a:r>
            <a:r>
              <a:rPr lang="pl-PL" sz="1800" dirty="0"/>
              <a:t> </a:t>
            </a:r>
            <a:r>
              <a:rPr lang="pl-PL" sz="1800" dirty="0" err="1"/>
              <a:t>l'accès</a:t>
            </a:r>
            <a:r>
              <a:rPr lang="pl-PL" sz="1800" dirty="0"/>
              <a:t> au </a:t>
            </a:r>
            <a:r>
              <a:rPr lang="pl-PL" sz="1800" dirty="0" err="1"/>
              <a:t>cœur</a:t>
            </a:r>
            <a:r>
              <a:rPr lang="pl-PL" sz="1800" dirty="0"/>
              <a:t> de </a:t>
            </a:r>
            <a:r>
              <a:rPr lang="pl-PL" sz="1800" dirty="0" err="1"/>
              <a:t>l'île</a:t>
            </a:r>
            <a:r>
              <a:rPr lang="pl-PL" sz="1800" dirty="0"/>
              <a:t> </a:t>
            </a:r>
            <a:r>
              <a:rPr lang="fr-FR" sz="1800" b="1" dirty="0"/>
              <a:t>-</a:t>
            </a:r>
            <a:r>
              <a:rPr lang="pl-PL" sz="1800" b="1" dirty="0"/>
              <a:t> </a:t>
            </a:r>
            <a:r>
              <a:rPr lang="pl-PL" sz="1800" dirty="0"/>
              <a:t>De </a:t>
            </a:r>
            <a:r>
              <a:rPr lang="pl-PL" sz="1800" dirty="0" err="1"/>
              <a:t>là</a:t>
            </a:r>
            <a:r>
              <a:rPr lang="pl-PL" sz="1800" dirty="0"/>
              <a:t>, </a:t>
            </a:r>
            <a:r>
              <a:rPr lang="pl-PL" sz="1800" dirty="0" err="1"/>
              <a:t>nous</a:t>
            </a:r>
            <a:r>
              <a:rPr lang="pl-PL" sz="1800" dirty="0"/>
              <a:t> </a:t>
            </a:r>
            <a:r>
              <a:rPr lang="pl-PL" sz="1800" dirty="0" err="1"/>
              <a:t>devons</a:t>
            </a:r>
            <a:r>
              <a:rPr lang="pl-PL" sz="1800" dirty="0"/>
              <a:t> </a:t>
            </a:r>
            <a:r>
              <a:rPr lang="pl-PL" sz="1800" dirty="0" err="1"/>
              <a:t>traverser</a:t>
            </a:r>
            <a:r>
              <a:rPr lang="pl-PL" sz="1800" dirty="0"/>
              <a:t> le </a:t>
            </a:r>
            <a:r>
              <a:rPr lang="pl-PL" sz="1800" dirty="0" err="1"/>
              <a:t>ont</a:t>
            </a:r>
            <a:r>
              <a:rPr lang="pl-PL" sz="1800" dirty="0"/>
              <a:t>, </a:t>
            </a:r>
            <a:r>
              <a:rPr lang="fr-FR" sz="1800" dirty="0"/>
              <a:t>qui se remplit d'eau à marée haute. La porte a été construite en 1435 mais a conservé son caractère jusqu'à aujour</a:t>
            </a:r>
            <a:r>
              <a:rPr lang="pl-PL" sz="1800" dirty="0"/>
              <a:t> </a:t>
            </a:r>
            <a:r>
              <a:rPr lang="fr-FR" sz="1800" dirty="0"/>
              <a:t>d’hui</a:t>
            </a:r>
            <a:endParaRPr lang="pl-PL" sz="1800" dirty="0"/>
          </a:p>
          <a:p>
            <a:pPr>
              <a:lnSpc>
                <a:spcPct val="110000"/>
              </a:lnSpc>
            </a:pPr>
            <a:endParaRPr lang="pl-PL" sz="1800" dirty="0"/>
          </a:p>
          <a:p>
            <a:pPr>
              <a:lnSpc>
                <a:spcPct val="110000"/>
              </a:lnSpc>
            </a:pPr>
            <a:endParaRPr lang="pl-PL" sz="1800" b="1" dirty="0"/>
          </a:p>
          <a:p>
            <a:pPr>
              <a:lnSpc>
                <a:spcPct val="110000"/>
              </a:lnSpc>
            </a:pPr>
            <a:r>
              <a:rPr lang="pl-PL" sz="1800" b="1" dirty="0"/>
              <a:t>Brama Królewska</a:t>
            </a:r>
            <a:r>
              <a:rPr lang="pl-PL" sz="1800" dirty="0"/>
              <a:t>  , chroni dostępu do serca wyspy. Stąd też przejść musimy w tym miejscu przez zwodzony most przerzucony nad fosą, która w czasie przypływu wypełnia się wodą. Brama została wybudowana w roku 1435 ale do dzisiaj zachowała swój charakter </a:t>
            </a:r>
          </a:p>
          <a:p>
            <a:pPr>
              <a:lnSpc>
                <a:spcPct val="110000"/>
              </a:lnSpc>
            </a:pPr>
            <a:endParaRPr lang="pl-PL" sz="18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E06BE8A-9762-4D5A-81AD-E5EC6D6B4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" r="20195" b="-3"/>
          <a:stretch/>
        </p:blipFill>
        <p:spPr>
          <a:xfrm>
            <a:off x="7370064" y="2127607"/>
            <a:ext cx="4125250" cy="346506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552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EBA874A-BEDE-448C-9A4E-DE4861AD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3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pl-PL"/>
              <a:t/>
            </a:r>
            <a:br>
              <a:rPr lang="pl-PL"/>
            </a:br>
            <a:r>
              <a:rPr lang="pl-PL" err="1"/>
              <a:t>curiosité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9C918C-17D1-4B7F-9EB2-EC2C3E7099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463" y="2367092"/>
            <a:ext cx="3352128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100"/>
              <a:t>L'île porte le nom de l'archange Michel, qui selon la légende, est apparu à l'évêque d'une ville voisine </a:t>
            </a:r>
            <a:r>
              <a:rPr lang="fr-FR" sz="1100"/>
              <a:t>lui ordonnant de construire une abbaye en son honneur. </a:t>
            </a:r>
            <a:r>
              <a:rPr lang="pl-PL" sz="1100"/>
              <a:t>L’abbaye avec le temps d’une modeste chapelle transforme en une immense forteresse.</a:t>
            </a:r>
          </a:p>
          <a:p>
            <a:pPr>
              <a:lnSpc>
                <a:spcPct val="110000"/>
              </a:lnSpc>
            </a:pPr>
            <a:endParaRPr lang="pl-PL" sz="1100"/>
          </a:p>
          <a:p>
            <a:pPr>
              <a:lnSpc>
                <a:spcPct val="110000"/>
              </a:lnSpc>
            </a:pPr>
            <a:r>
              <a:rPr lang="pl-PL" sz="1100"/>
              <a:t>Wyspa swoją nazwę ma na cześć Michała Archanioła, który według legendy ukazał się biskupowi sąsiedniego miasta nakazując mu zbudowanie opactwa na swoją cześć. Opactwo z czasem ze skromnej kaplicy przeobraziło się w ogromną twierdzę.</a:t>
            </a:r>
          </a:p>
          <a:p>
            <a:pPr>
              <a:lnSpc>
                <a:spcPct val="110000"/>
              </a:lnSpc>
            </a:pPr>
            <a:r>
              <a:rPr lang="pl-PL" sz="1100"/>
              <a:t/>
            </a:r>
            <a:br>
              <a:rPr lang="pl-PL" sz="1100"/>
            </a:br>
            <a:endParaRPr lang="pl-PL" sz="11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1525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az 12" descr="Obraz zawierający zewnętrzne, woda, trawa, rzeka&#10;&#10;Opis wygenerowany automatycznie">
            <a:extLst>
              <a:ext uri="{FF2B5EF4-FFF2-40B4-BE49-F238E27FC236}">
                <a16:creationId xmlns:a16="http://schemas.microsoft.com/office/drawing/2014/main" id="{86A8A4B2-C324-4341-ADD2-A097CF018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59" r="19697" b="-1"/>
          <a:stretch/>
        </p:blipFill>
        <p:spPr>
          <a:xfrm>
            <a:off x="4712842" y="10"/>
            <a:ext cx="7479157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4651242" y="0"/>
            <a:ext cx="7540758" cy="68580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5B8B0221-A540-45B2-9733-ADB7B8885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621"/>
            <a:ext cx="96715" cy="2154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pl-PL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kumimoji="0" lang="pl-PL" altLang="pl-PL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2DC7C9E-3A7A-4A9D-A724-155B533EC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AAE8251-B38E-495B-8B50-A0187BC3D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CB8282-44AF-40D0-A7E2-03734788D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D77CF7D5-36A3-4ED3-AE46-77E42D2AA7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038226" y="819150"/>
            <a:ext cx="10037605" cy="4972049"/>
          </a:xfrm>
          <a:prstGeom prst="roundRect">
            <a:avLst>
              <a:gd name="adj" fmla="val 4333"/>
            </a:avLst>
          </a:prstGeom>
          <a:solidFill>
            <a:schemeClr val="bg1">
              <a:alpha val="75000"/>
            </a:schemeClr>
          </a:solidFill>
          <a:ln w="82550">
            <a:solidFill>
              <a:srgbClr val="EAEAEA"/>
            </a:solidFill>
          </a:ln>
          <a:scene3d>
            <a:camera prst="orthographicFront"/>
            <a:lightRig rig="threePt" dir="t"/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95946C-0EE1-4A2E-8BD8-FF1CA74C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482" y="950976"/>
            <a:ext cx="9499092" cy="30907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8000" dirty="0"/>
              <a:t>la fin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ABDF993-D8A8-4122-8607-31CDE3D35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3682" y="3897085"/>
            <a:ext cx="9346692" cy="156073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Twórca</a:t>
            </a:r>
            <a:r>
              <a:rPr lang="en-US" sz="2000" dirty="0"/>
              <a:t>: Anna </a:t>
            </a:r>
            <a:r>
              <a:rPr lang="en-US" sz="2000" dirty="0" err="1"/>
              <a:t>madej</a:t>
            </a:r>
            <a:r>
              <a:rPr lang="en-US" sz="2000" dirty="0"/>
              <a:t>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Klasa</a:t>
            </a:r>
            <a:r>
              <a:rPr lang="en-US" sz="2000" dirty="0"/>
              <a:t>: 7a</a:t>
            </a:r>
          </a:p>
        </p:txBody>
      </p:sp>
    </p:spTree>
    <p:extLst>
      <p:ext uri="{BB962C8B-B14F-4D97-AF65-F5344CB8AC3E}">
        <p14:creationId xmlns:p14="http://schemas.microsoft.com/office/powerpoint/2010/main" val="2211194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275</Words>
  <Application>Microsoft Office PowerPoint</Application>
  <PresentationFormat>Panoramiczny</PresentationFormat>
  <Paragraphs>23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2" baseType="lpstr">
      <vt:lpstr>Arial</vt:lpstr>
      <vt:lpstr>Courier New</vt:lpstr>
      <vt:lpstr>inherit</vt:lpstr>
      <vt:lpstr>Times New Roman</vt:lpstr>
      <vt:lpstr>Tw Cen MT</vt:lpstr>
      <vt:lpstr>Kropla</vt:lpstr>
      <vt:lpstr>LE MONT SAINT - MICHEL</vt:lpstr>
      <vt:lpstr>Le Mont Saint-Michel est une île rocheuse de la baie du Mont-Saint-Michel,  sur la Manche, au sud-ouest de la Normandie. Un sanctuaire de l'Archange Michel a été construit sur l'île </vt:lpstr>
      <vt:lpstr>endroits intéressants</vt:lpstr>
      <vt:lpstr>endroits intéressants</vt:lpstr>
      <vt:lpstr> curiosité</vt:lpstr>
      <vt:lpstr> la 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MONT SAINT - MICHEL</dc:title>
  <dc:creator>Jacek Madej</dc:creator>
  <cp:lastModifiedBy>Wicedyrektor</cp:lastModifiedBy>
  <cp:revision>1</cp:revision>
  <dcterms:created xsi:type="dcterms:W3CDTF">2020-05-27T10:42:27Z</dcterms:created>
  <dcterms:modified xsi:type="dcterms:W3CDTF">2020-05-30T19:18:55Z</dcterms:modified>
</cp:coreProperties>
</file>