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lazurowyprzewodnik.pl/montpellier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Carcassonne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Dominik Kwiecień 6a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5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smtClean="0"/>
              <a:t>Carcassonne to wspaniała średniowieczna fortyfikacja, którą Francuzi chcieli rozebrać. Zamek i miasteczko otoczone podwójnym murem należą do najważniejszych atrakcji Francji.</a:t>
            </a:r>
            <a:endParaRPr lang="pl-PL" dirty="0" smtClean="0"/>
          </a:p>
          <a:p>
            <a:r>
              <a:rPr lang="pl-PL" b="1" dirty="0" smtClean="0"/>
              <a:t>Carcassonne</a:t>
            </a:r>
            <a:r>
              <a:rPr lang="pl-PL" dirty="0" smtClean="0"/>
              <a:t> leży w regionie </a:t>
            </a:r>
            <a:r>
              <a:rPr lang="pl-PL" dirty="0" err="1" smtClean="0"/>
              <a:t>Oksytania</a:t>
            </a:r>
            <a:r>
              <a:rPr lang="pl-PL" dirty="0" smtClean="0"/>
              <a:t>, między </a:t>
            </a:r>
            <a:r>
              <a:rPr lang="pl-PL" dirty="0" smtClean="0">
                <a:hlinkClick r:id="rId2"/>
              </a:rPr>
              <a:t>Montpellier</a:t>
            </a:r>
            <a:r>
              <a:rPr lang="pl-PL" dirty="0" smtClean="0"/>
              <a:t>, a Tuluzą. To wyjątkowo ufortyfikowane miasteczko jest prawdziwą twierdzą, którą odwiedza nawet 3 mln turystów rocznie. Nic dziwnego, bo wysokie mury i barbakany, wąskie uliczki i kamienne domy w Carcassonne robią wrażenie na wszystkich turystach.</a:t>
            </a:r>
            <a:endParaRPr lang="pl-PL" dirty="0"/>
          </a:p>
        </p:txBody>
      </p:sp>
      <p:pic>
        <p:nvPicPr>
          <p:cNvPr id="1026" name="Picture 2" descr="https://lazurowyprzewodnik.pl/wp-content/uploads/2019/01/Carcassonne1-800x4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295060"/>
            <a:ext cx="6334116" cy="3562940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421481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Atrakcje Carcassonne</a:t>
            </a:r>
            <a:r>
              <a:rPr lang="pl-PL" dirty="0" smtClean="0"/>
              <a:t> to jego bogata historia i oczywiście podwójne mury miejskie z basztami. Już stojąc przed główną bramą wejściową ma się wrażenie, że w magiczny sposób zostaliśmy przeniesieni do czasów średniowiecza. Co prawda nie ma tu już żebraków na ulicach, rzemieślników w pracowniach i obwoźnych handlarzy. Zamiast tego jest mnóstwo turystów, sklepów z pamiątkami i oczywiście restauracji.</a:t>
            </a:r>
          </a:p>
          <a:p>
            <a:r>
              <a:rPr lang="pl-PL" dirty="0" smtClean="0"/>
              <a:t>Spacerując po tej ogromnej średniowiecznej twierdzy trudno sobie wyobrazić, że możemy ją podziwiać dzięki zawziętości kilku osób. Kiedy miasto znalazło się w granicach Francji, straciło znaczenie militarne, a o mury obronne przestano dbać. Z czasem zniszczyły się tak bardzo, że wydano decyzję o ich rozbiórce. Stanowczy sprzeciw miejskich władz doprowadził na szczęście do ogromnej renowacji. Dzisiejsze miasto to w większości efekt starannej odbudowy z XIX w.</a:t>
            </a:r>
            <a:endParaRPr lang="pl-PL" dirty="0"/>
          </a:p>
        </p:txBody>
      </p:sp>
      <p:pic>
        <p:nvPicPr>
          <p:cNvPr id="15362" name="Picture 2" descr="Carcassonne, Franc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16" y="642918"/>
            <a:ext cx="4857784" cy="5486400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Spacerując po miasteczku dotrzemy w końcu do jego dwóch cennych zabytków: zamku (</a:t>
            </a:r>
            <a:r>
              <a:rPr lang="pl-PL" dirty="0" err="1" smtClean="0"/>
              <a:t>Château</a:t>
            </a:r>
            <a:r>
              <a:rPr lang="pl-PL" dirty="0" smtClean="0"/>
              <a:t> </a:t>
            </a:r>
            <a:r>
              <a:rPr lang="pl-PL" dirty="0" err="1" smtClean="0"/>
              <a:t>Comtal</a:t>
            </a:r>
            <a:r>
              <a:rPr lang="pl-PL" dirty="0" smtClean="0"/>
              <a:t>, XIII w.) oraz bazyliki (</a:t>
            </a:r>
            <a:r>
              <a:rPr lang="pl-PL" dirty="0" err="1" smtClean="0"/>
              <a:t>Basilique</a:t>
            </a:r>
            <a:r>
              <a:rPr lang="pl-PL" dirty="0" smtClean="0"/>
              <a:t> Saint-Nazaire, XI – XIV w.). Całość wpisana oczywiście na Światową Listę Dziedzictwa UNESCO. Wejście za mury miasta jest bezpłatne, podobnie jak zwiedzanie wnętrza bazyliki. 9 euro zapłacić trzeba za zwiedzanie zamku, ale dzięki temu wejdziemy także na mury obronne, z których można podziwiać Carcassonne i okolicę.</a:t>
            </a:r>
            <a:endParaRPr lang="pl-PL" dirty="0"/>
          </a:p>
        </p:txBody>
      </p:sp>
      <p:pic>
        <p:nvPicPr>
          <p:cNvPr id="16386" name="Picture 2" descr="Carcassonne, Franc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214686"/>
            <a:ext cx="6429388" cy="3643314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pic>
        <p:nvPicPr>
          <p:cNvPr id="19458" name="Picture 2" descr="Carcassonne w pigułce - twierdza, atrakcje, opinie | Zielonamapa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381795" cy="4786346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ssolv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295</Words>
  <Application>Microsoft Office PowerPoint</Application>
  <PresentationFormat>Pokaz na ekranie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Arial</vt:lpstr>
      <vt:lpstr>Calibri</vt:lpstr>
      <vt:lpstr>Motyw pakietu Office</vt:lpstr>
      <vt:lpstr>Carcassonne</vt:lpstr>
      <vt:lpstr>Prezentacja programu PowerPoint</vt:lpstr>
      <vt:lpstr>Prezentacja programu PowerPoint</vt:lpstr>
      <vt:lpstr>Prezentacja programu PowerPoint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Carcassonne</dc:title>
  <dc:creator>kirko</dc:creator>
  <cp:lastModifiedBy>WiceDyrektor</cp:lastModifiedBy>
  <cp:revision>2</cp:revision>
  <dcterms:created xsi:type="dcterms:W3CDTF">2020-05-06T11:19:48Z</dcterms:created>
  <dcterms:modified xsi:type="dcterms:W3CDTF">2020-05-18T13:21:31Z</dcterms:modified>
</cp:coreProperties>
</file>