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91" d="100"/>
          <a:sy n="91" d="100"/>
        </p:scale>
        <p:origin x="-132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9600" i="1" dirty="0"/>
              <a:t>Bordeaux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rgbClr val="7030A0"/>
                </a:solidFill>
              </a:rPr>
              <a:t>Bordeaux est une ville du sud-ouest de la </a:t>
            </a:r>
            <a:r>
              <a:rPr lang="fr-FR" dirty="0" smtClean="0">
                <a:solidFill>
                  <a:srgbClr val="7030A0"/>
                </a:solidFill>
              </a:rPr>
              <a:t>France</a:t>
            </a:r>
            <a:r>
              <a:rPr lang="pl-PL" dirty="0" smtClean="0">
                <a:solidFill>
                  <a:srgbClr val="7030A0"/>
                </a:solidFill>
              </a:rPr>
              <a:t> </a:t>
            </a:r>
            <a:endParaRPr lang="pl-PL" dirty="0" smtClean="0"/>
          </a:p>
          <a:p>
            <a:r>
              <a:rPr lang="pl-PL" dirty="0">
                <a:solidFill>
                  <a:srgbClr val="002060"/>
                </a:solidFill>
              </a:rPr>
              <a:t>Bordeaux jest miastem w południowo-zachodniej </a:t>
            </a:r>
            <a:r>
              <a:rPr lang="pl-PL" dirty="0" smtClean="0">
                <a:solidFill>
                  <a:srgbClr val="002060"/>
                </a:solidFill>
              </a:rPr>
              <a:t>Francji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53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err="1">
                <a:solidFill>
                  <a:srgbClr val="7030A0"/>
                </a:solidFill>
              </a:rPr>
              <a:t>E</a:t>
            </a:r>
            <a:r>
              <a:rPr lang="pl-PL" i="1" dirty="0" err="1" smtClean="0">
                <a:solidFill>
                  <a:srgbClr val="7030A0"/>
                </a:solidFill>
              </a:rPr>
              <a:t>ndroits</a:t>
            </a:r>
            <a:r>
              <a:rPr lang="pl-PL" i="1" dirty="0" smtClean="0">
                <a:solidFill>
                  <a:srgbClr val="7030A0"/>
                </a:solidFill>
              </a:rPr>
              <a:t> </a:t>
            </a:r>
            <a:r>
              <a:rPr lang="pl-PL" i="1" dirty="0" err="1" smtClean="0">
                <a:solidFill>
                  <a:srgbClr val="7030A0"/>
                </a:solidFill>
              </a:rPr>
              <a:t>intéressants</a:t>
            </a:r>
            <a:r>
              <a:rPr lang="pl-PL" i="1" dirty="0" smtClean="0">
                <a:solidFill>
                  <a:srgbClr val="7030A0"/>
                </a:solidFill>
              </a:rPr>
              <a:t> </a:t>
            </a:r>
            <a:r>
              <a:rPr lang="pl-PL" i="1" dirty="0" smtClean="0"/>
              <a:t>-</a:t>
            </a:r>
            <a:r>
              <a:rPr lang="pl-PL" i="1" dirty="0">
                <a:solidFill>
                  <a:srgbClr val="7030A0"/>
                </a:solidFill>
              </a:rPr>
              <a:t> </a:t>
            </a:r>
            <a:r>
              <a:rPr lang="pl-PL" i="1" dirty="0">
                <a:solidFill>
                  <a:schemeClr val="accent1"/>
                </a:solidFill>
              </a:rPr>
              <a:t>ciekawe miejsca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i="1" dirty="0"/>
              <a:t>Pont de Pierre czyli kamienny most na 17 łukach.</a:t>
            </a:r>
          </a:p>
        </p:txBody>
      </p:sp>
      <p:pic>
        <p:nvPicPr>
          <p:cNvPr id="12" name="Symbol zastępczy obrazu 11"/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13897" b="1389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half" idx="18"/>
          </p:nvPr>
        </p:nvSpPr>
        <p:spPr>
          <a:xfrm>
            <a:off x="680318" y="4873764"/>
            <a:ext cx="3049705" cy="1984236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7030A0"/>
                </a:solidFill>
              </a:rPr>
              <a:t>J</a:t>
            </a:r>
            <a:r>
              <a:rPr lang="pl-PL" dirty="0" smtClean="0">
                <a:solidFill>
                  <a:srgbClr val="7030A0"/>
                </a:solidFill>
              </a:rPr>
              <a:t>eden </a:t>
            </a:r>
            <a:r>
              <a:rPr lang="pl-PL" dirty="0">
                <a:solidFill>
                  <a:srgbClr val="7030A0"/>
                </a:solidFill>
              </a:rPr>
              <a:t>z dwóch mostów w centrum </a:t>
            </a:r>
            <a:r>
              <a:rPr lang="pl-PL" dirty="0" smtClean="0">
                <a:solidFill>
                  <a:srgbClr val="7030A0"/>
                </a:solidFill>
              </a:rPr>
              <a:t>miasta. W dzień woda jest brudna, ale za to w nocy to naprawdę ładny krajobraz</a:t>
            </a:r>
            <a:r>
              <a:rPr lang="pl-PL" dirty="0" smtClean="0">
                <a:solidFill>
                  <a:srgbClr val="002060"/>
                </a:solidFill>
              </a:rPr>
              <a:t>. </a:t>
            </a:r>
            <a:r>
              <a:rPr lang="fr-FR" dirty="0">
                <a:solidFill>
                  <a:srgbClr val="002060"/>
                </a:solidFill>
              </a:rPr>
              <a:t>L'un des deux ponts du centre-ville</a:t>
            </a:r>
            <a:r>
              <a:rPr lang="fr-FR" dirty="0" smtClean="0">
                <a:solidFill>
                  <a:srgbClr val="002060"/>
                </a:solidFill>
              </a:rPr>
              <a:t>.</a:t>
            </a:r>
            <a:r>
              <a:rPr lang="pl-PL" dirty="0" smtClean="0">
                <a:solidFill>
                  <a:srgbClr val="002060"/>
                </a:solidFill>
              </a:rPr>
              <a:t> Pendant la </a:t>
            </a:r>
            <a:r>
              <a:rPr lang="pl-PL" dirty="0" err="1" smtClean="0">
                <a:solidFill>
                  <a:srgbClr val="002060"/>
                </a:solidFill>
              </a:rPr>
              <a:t>journ</a:t>
            </a:r>
            <a:r>
              <a:rPr lang="fr-FR" dirty="0" smtClean="0">
                <a:solidFill>
                  <a:srgbClr val="002060"/>
                </a:solidFill>
              </a:rPr>
              <a:t>é</a:t>
            </a:r>
            <a:r>
              <a:rPr lang="pl-PL" dirty="0" smtClean="0">
                <a:solidFill>
                  <a:srgbClr val="002060"/>
                </a:solidFill>
              </a:rPr>
              <a:t>e, </a:t>
            </a:r>
            <a:r>
              <a:rPr lang="pl-PL" dirty="0" err="1" smtClean="0">
                <a:solidFill>
                  <a:srgbClr val="002060"/>
                </a:solidFill>
              </a:rPr>
              <a:t>l`eau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est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très</a:t>
            </a:r>
            <a:r>
              <a:rPr lang="pl-PL" dirty="0" smtClean="0">
                <a:solidFill>
                  <a:srgbClr val="002060"/>
                </a:solidFill>
              </a:rPr>
              <a:t> sale, </a:t>
            </a:r>
            <a:r>
              <a:rPr lang="pl-PL" dirty="0" err="1" smtClean="0">
                <a:solidFill>
                  <a:srgbClr val="002060"/>
                </a:solidFill>
              </a:rPr>
              <a:t>mais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002060"/>
                </a:solidFill>
              </a:rPr>
              <a:t>l</a:t>
            </a:r>
            <a:r>
              <a:rPr lang="fr-FR" dirty="0" smtClean="0">
                <a:solidFill>
                  <a:srgbClr val="002060"/>
                </a:solidFill>
              </a:rPr>
              <a:t>a </a:t>
            </a:r>
            <a:r>
              <a:rPr lang="fr-FR" dirty="0">
                <a:solidFill>
                  <a:srgbClr val="002060"/>
                </a:solidFill>
              </a:rPr>
              <a:t>nuit, c'est un très beau paysage</a:t>
            </a:r>
            <a:r>
              <a:rPr lang="fr-FR" dirty="0" smtClean="0">
                <a:solidFill>
                  <a:srgbClr val="002060"/>
                </a:solidFill>
              </a:rPr>
              <a:t>.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endParaRPr lang="pl-PL" dirty="0">
              <a:solidFill>
                <a:srgbClr val="002060"/>
              </a:solidFill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3945471" y="4121239"/>
            <a:ext cx="3063239" cy="752526"/>
          </a:xfrm>
        </p:spPr>
        <p:txBody>
          <a:bodyPr/>
          <a:lstStyle/>
          <a:p>
            <a:r>
              <a:rPr lang="pl-PL" sz="1600" i="1" dirty="0" err="1"/>
              <a:t>Rue</a:t>
            </a:r>
            <a:r>
              <a:rPr lang="pl-PL" sz="1600" i="1" dirty="0"/>
              <a:t> </a:t>
            </a:r>
            <a:r>
              <a:rPr lang="pl-PL" sz="1600" i="1" dirty="0" err="1"/>
              <a:t>Sainte</a:t>
            </a:r>
            <a:r>
              <a:rPr lang="pl-PL" sz="1600" i="1" dirty="0"/>
              <a:t>-Catherine czyli jedna z najdłuższych ulic ze sklepami w Europie.</a:t>
            </a:r>
          </a:p>
        </p:txBody>
      </p:sp>
      <p:pic>
        <p:nvPicPr>
          <p:cNvPr id="13" name="Symbol zastępczy obrazu 12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31297" b="3129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ymbol zastępczy tekstu 7"/>
          <p:cNvSpPr>
            <a:spLocks noGrp="1"/>
          </p:cNvSpPr>
          <p:nvPr>
            <p:ph type="body" sz="half" idx="19"/>
          </p:nvPr>
        </p:nvSpPr>
        <p:spPr>
          <a:xfrm>
            <a:off x="3942766" y="4963915"/>
            <a:ext cx="3065944" cy="1578551"/>
          </a:xfrm>
        </p:spPr>
        <p:txBody>
          <a:bodyPr/>
          <a:lstStyle/>
          <a:p>
            <a:r>
              <a:rPr lang="pl-PL" dirty="0">
                <a:solidFill>
                  <a:srgbClr val="7030A0"/>
                </a:solidFill>
              </a:rPr>
              <a:t>Długi deptak o długości 1,2 km jest główną ulicą handlową w Bordeaux</a:t>
            </a:r>
            <a:r>
              <a:rPr lang="pl-PL" dirty="0" smtClean="0">
                <a:solidFill>
                  <a:srgbClr val="7030A0"/>
                </a:solidFill>
              </a:rPr>
              <a:t>. </a:t>
            </a:r>
            <a:r>
              <a:rPr lang="fr-FR" dirty="0" smtClean="0">
                <a:solidFill>
                  <a:srgbClr val="002060"/>
                </a:solidFill>
              </a:rPr>
              <a:t>La </a:t>
            </a:r>
            <a:r>
              <a:rPr lang="fr-FR" dirty="0" err="1" smtClean="0">
                <a:solidFill>
                  <a:srgbClr val="002060"/>
                </a:solidFill>
              </a:rPr>
              <a:t>promenadę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long</a:t>
            </a:r>
            <a:r>
              <a:rPr lang="pl-PL" dirty="0" err="1" smtClean="0">
                <a:solidFill>
                  <a:srgbClr val="002060"/>
                </a:solidFill>
              </a:rPr>
              <a:t>ue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>
                <a:solidFill>
                  <a:srgbClr val="002060"/>
                </a:solidFill>
              </a:rPr>
              <a:t>1,2 </a:t>
            </a:r>
            <a:r>
              <a:rPr lang="fr-FR" dirty="0" smtClean="0">
                <a:solidFill>
                  <a:srgbClr val="002060"/>
                </a:solidFill>
              </a:rPr>
              <a:t>km est </a:t>
            </a:r>
            <a:r>
              <a:rPr lang="fr-FR" dirty="0">
                <a:solidFill>
                  <a:srgbClr val="002060"/>
                </a:solidFill>
              </a:rPr>
              <a:t>la principale rue commerçante de Bordeaux</a:t>
            </a:r>
            <a:r>
              <a:rPr lang="fr-FR" dirty="0" smtClean="0">
                <a:solidFill>
                  <a:srgbClr val="002060"/>
                </a:solidFill>
              </a:rPr>
              <a:t>.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>
          <a:xfrm>
            <a:off x="7221453" y="4209371"/>
            <a:ext cx="3063505" cy="576262"/>
          </a:xfrm>
        </p:spPr>
        <p:txBody>
          <a:bodyPr/>
          <a:lstStyle/>
          <a:p>
            <a:r>
              <a:rPr lang="pl-PL" sz="1600" i="1" dirty="0"/>
              <a:t>Le </a:t>
            </a:r>
            <a:r>
              <a:rPr lang="pl-PL" sz="1600" i="1" dirty="0" err="1"/>
              <a:t>Miroir</a:t>
            </a:r>
            <a:r>
              <a:rPr lang="pl-PL" sz="1600" i="1" dirty="0"/>
              <a:t> </a:t>
            </a:r>
            <a:r>
              <a:rPr lang="pl-PL" sz="1600" i="1" dirty="0" err="1"/>
              <a:t>d’Eau</a:t>
            </a:r>
            <a:r>
              <a:rPr lang="pl-PL" sz="1600" i="1" dirty="0"/>
              <a:t> czyli Lustro Wody.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22"/>
          </p:nvPr>
        </p:nvSpPr>
        <p:spPr/>
      </p:sp>
      <p:sp>
        <p:nvSpPr>
          <p:cNvPr id="11" name="Symbol zastępczy tekstu 10"/>
          <p:cNvSpPr>
            <a:spLocks noGrp="1"/>
          </p:cNvSpPr>
          <p:nvPr>
            <p:ph type="body" sz="half" idx="20"/>
          </p:nvPr>
        </p:nvSpPr>
        <p:spPr>
          <a:xfrm>
            <a:off x="7221453" y="4873762"/>
            <a:ext cx="3076663" cy="1984238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rgbClr val="7030A0"/>
                </a:solidFill>
              </a:rPr>
              <a:t> </a:t>
            </a:r>
            <a:r>
              <a:rPr lang="pl-PL" dirty="0">
                <a:solidFill>
                  <a:schemeClr val="accent6"/>
                </a:solidFill>
              </a:rPr>
              <a:t>W centrum miasta, zainstalowano malutkie fontanny, które co kilka minut zmieniają swoją </a:t>
            </a:r>
            <a:r>
              <a:rPr lang="pl-PL" dirty="0" smtClean="0">
                <a:solidFill>
                  <a:schemeClr val="accent6"/>
                </a:solidFill>
              </a:rPr>
              <a:t>formę </a:t>
            </a:r>
            <a:r>
              <a:rPr lang="pl-PL" dirty="0">
                <a:solidFill>
                  <a:schemeClr val="accent6"/>
                </a:solidFill>
              </a:rPr>
              <a:t>– fontanny są zastępowane parą wodną i można się przechadzać po tym terenie nawet w </a:t>
            </a:r>
            <a:r>
              <a:rPr lang="pl-PL" dirty="0" smtClean="0">
                <a:solidFill>
                  <a:schemeClr val="accent6"/>
                </a:solidFill>
              </a:rPr>
              <a:t>butach</a:t>
            </a:r>
            <a:r>
              <a:rPr lang="pl-PL" dirty="0" smtClean="0">
                <a:solidFill>
                  <a:schemeClr val="accent1"/>
                </a:solidFill>
              </a:rPr>
              <a:t>. </a:t>
            </a:r>
            <a:r>
              <a:rPr lang="fr-FR" dirty="0">
                <a:solidFill>
                  <a:schemeClr val="accent1"/>
                </a:solidFill>
              </a:rPr>
              <a:t>Dans le centre-ville, de minuscules fontaines ont été installées, qui changent de forme </a:t>
            </a:r>
            <a:r>
              <a:rPr lang="pl-PL" dirty="0" err="1" smtClean="0">
                <a:solidFill>
                  <a:schemeClr val="accent1"/>
                </a:solidFill>
              </a:rPr>
              <a:t>apr</a:t>
            </a:r>
            <a:r>
              <a:rPr lang="pl-PL" dirty="0" err="1">
                <a:solidFill>
                  <a:schemeClr val="accent1"/>
                </a:solidFill>
              </a:rPr>
              <a:t>è</a:t>
            </a:r>
            <a:r>
              <a:rPr lang="pl-PL" dirty="0" err="1" smtClean="0">
                <a:solidFill>
                  <a:schemeClr val="accent1"/>
                </a:solidFill>
              </a:rPr>
              <a:t>s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quelques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fr-FR" dirty="0" smtClean="0">
                <a:solidFill>
                  <a:schemeClr val="accent1"/>
                </a:solidFill>
              </a:rPr>
              <a:t>minutes </a:t>
            </a:r>
            <a:r>
              <a:rPr lang="fr-FR" dirty="0">
                <a:solidFill>
                  <a:schemeClr val="accent1"/>
                </a:solidFill>
              </a:rPr>
              <a:t>- les fontaines sont remplacées par de la vapeur et vous pouvez vous promener </a:t>
            </a:r>
            <a:r>
              <a:rPr lang="fr-FR" dirty="0" smtClean="0">
                <a:solidFill>
                  <a:schemeClr val="accent1"/>
                </a:solidFill>
              </a:rPr>
              <a:t>même </a:t>
            </a:r>
            <a:r>
              <a:rPr lang="fr-FR" dirty="0">
                <a:solidFill>
                  <a:schemeClr val="accent1"/>
                </a:solidFill>
              </a:rPr>
              <a:t>dans vos chaussures</a:t>
            </a:r>
            <a:endParaRPr lang="pl-PL" dirty="0">
              <a:solidFill>
                <a:schemeClr val="accent1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677" y="2336872"/>
            <a:ext cx="3162574" cy="1616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06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accent6"/>
                </a:solidFill>
              </a:rPr>
              <a:t>Curiosité</a:t>
            </a:r>
            <a:r>
              <a:rPr lang="pl-PL" dirty="0" smtClean="0"/>
              <a:t> </a:t>
            </a:r>
            <a:r>
              <a:rPr lang="pl-PL" dirty="0"/>
              <a:t>- </a:t>
            </a:r>
            <a:r>
              <a:rPr lang="pl-PL" dirty="0">
                <a:solidFill>
                  <a:schemeClr val="bg2"/>
                </a:solidFill>
              </a:rPr>
              <a:t>ciekawostka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7030A0"/>
                </a:solidFill>
              </a:rPr>
              <a:t>Wiele muzeów w Bordeaux eksponuje artefakty z II wojny światowej.</a:t>
            </a:r>
          </a:p>
          <a:p>
            <a:pPr marL="0" indent="0" defTabSz="457200">
              <a:buNone/>
            </a:pPr>
            <a:r>
              <a:rPr lang="fr-FR" dirty="0" smtClean="0">
                <a:solidFill>
                  <a:srgbClr val="002060"/>
                </a:solidFill>
              </a:rPr>
              <a:t>De </a:t>
            </a:r>
            <a:r>
              <a:rPr lang="fr-FR" dirty="0">
                <a:solidFill>
                  <a:srgbClr val="002060"/>
                </a:solidFill>
              </a:rPr>
              <a:t>nombreux musées bordelais présentent des artefacts de la Seconde Guerre mondiale.</a:t>
            </a:r>
            <a:endParaRPr lang="pl-PL" sz="1800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3594" y="2336873"/>
            <a:ext cx="4700588" cy="21544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12" y="4725226"/>
            <a:ext cx="3221978" cy="1907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569" y="4994016"/>
            <a:ext cx="4530349" cy="1369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rostokąt 7"/>
          <p:cNvSpPr/>
          <p:nvPr/>
        </p:nvSpPr>
        <p:spPr>
          <a:xfrm>
            <a:off x="4402282" y="5125791"/>
            <a:ext cx="29842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Bonne</a:t>
            </a:r>
            <a:r>
              <a:rPr lang="pl-PL" sz="4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4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visite</a:t>
            </a:r>
            <a:r>
              <a:rPr lang="pl-PL" sz="4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! </a:t>
            </a:r>
            <a:endParaRPr lang="pl-PL" sz="4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2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139</TotalTime>
  <Words>229</Words>
  <Application>Microsoft Office PowerPoint</Application>
  <PresentationFormat>Niestandardowy</PresentationFormat>
  <Paragraphs>14</Paragraphs>
  <Slides>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Berlin</vt:lpstr>
      <vt:lpstr>Bordeaux</vt:lpstr>
      <vt:lpstr>Endroits intéressants - ciekawe miejsca</vt:lpstr>
      <vt:lpstr>Curiosité - ciekawostka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Bordeaux</dc:title>
  <dc:creator>suaveq</dc:creator>
  <cp:lastModifiedBy>Sylwia</cp:lastModifiedBy>
  <cp:revision>12</cp:revision>
  <dcterms:created xsi:type="dcterms:W3CDTF">2020-05-15T06:59:22Z</dcterms:created>
  <dcterms:modified xsi:type="dcterms:W3CDTF">2020-05-16T15:17:34Z</dcterms:modified>
</cp:coreProperties>
</file>