
<file path=[Content_Types].xml><?xml version="1.0" encoding="utf-8"?>
<Types xmlns="http://schemas.openxmlformats.org/package/2006/content-types">
  <Default Extension="jfif" ContentType="image/jpeg"/>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65" r:id="rId2"/>
    <p:sldId id="256" r:id="rId3"/>
    <p:sldId id="257" r:id="rId4"/>
    <p:sldId id="261" r:id="rId5"/>
    <p:sldId id="258" r:id="rId6"/>
    <p:sldId id="259" r:id="rId7"/>
    <p:sldId id="260"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2268913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1573186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CC0591-C853-4B68-9F06-43507D9E9332}"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7295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3751C0A3-4E98-4EC8-A229-19A4FFB796F7}" type="datetimeFigureOut">
              <a:rPr lang="pl-PL" smtClean="0"/>
              <a:t>2020-05-25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1263168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3751C0A3-4E98-4EC8-A229-19A4FFB796F7}" type="datetimeFigureOut">
              <a:rPr lang="pl-PL" smtClean="0"/>
              <a:t>2020-05-25</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C0591-C853-4B68-9F06-43507D9E9332}"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8755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3751C0A3-4E98-4EC8-A229-19A4FFB796F7}" type="datetimeFigureOut">
              <a:rPr lang="pl-PL" smtClean="0"/>
              <a:t>2020-05-25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31128781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1569209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3656098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513262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751C0A3-4E98-4EC8-A229-19A4FFB796F7}" type="datetimeFigureOut">
              <a:rPr lang="pl-PL" smtClean="0"/>
              <a:t>2020-05-25</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3089437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751C0A3-4E98-4EC8-A229-19A4FFB796F7}" type="datetimeFigureOut">
              <a:rPr lang="pl-PL" smtClean="0"/>
              <a:t>2020-05-25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2173270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751C0A3-4E98-4EC8-A229-19A4FFB796F7}" type="datetimeFigureOut">
              <a:rPr lang="pl-PL" smtClean="0"/>
              <a:t>2020-05-25</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28266286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751C0A3-4E98-4EC8-A229-19A4FFB796F7}" type="datetimeFigureOut">
              <a:rPr lang="pl-PL" smtClean="0"/>
              <a:t>2020-05-25</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41521756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1C0A3-4E98-4EC8-A229-19A4FFB796F7}" type="datetimeFigureOut">
              <a:rPr lang="pl-PL" smtClean="0"/>
              <a:t>2020-05-25</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857989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751C0A3-4E98-4EC8-A229-19A4FFB796F7}" type="datetimeFigureOut">
              <a:rPr lang="pl-PL" smtClean="0"/>
              <a:t>2020-05-25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28310634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751C0A3-4E98-4EC8-A229-19A4FFB796F7}" type="datetimeFigureOut">
              <a:rPr lang="pl-PL" smtClean="0"/>
              <a:t>2020-05-25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CC0591-C853-4B68-9F06-43507D9E9332}" type="slidenum">
              <a:rPr lang="pl-PL" smtClean="0"/>
              <a:t>‹#›</a:t>
            </a:fld>
            <a:endParaRPr lang="pl-PL"/>
          </a:p>
        </p:txBody>
      </p:sp>
    </p:spTree>
    <p:extLst>
      <p:ext uri="{BB962C8B-B14F-4D97-AF65-F5344CB8AC3E}">
        <p14:creationId xmlns:p14="http://schemas.microsoft.com/office/powerpoint/2010/main" val="210145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51C0A3-4E98-4EC8-A229-19A4FFB796F7}" type="datetimeFigureOut">
              <a:rPr lang="pl-PL" smtClean="0"/>
              <a:t>2020-05-25</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4CC0591-C853-4B68-9F06-43507D9E9332}" type="slidenum">
              <a:rPr lang="pl-PL" smtClean="0"/>
              <a:t>‹#›</a:t>
            </a:fld>
            <a:endParaRPr lang="pl-PL"/>
          </a:p>
        </p:txBody>
      </p:sp>
    </p:spTree>
    <p:extLst>
      <p:ext uri="{BB962C8B-B14F-4D97-AF65-F5344CB8AC3E}">
        <p14:creationId xmlns:p14="http://schemas.microsoft.com/office/powerpoint/2010/main" val="414346889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0.jfif"/><Relationship Id="rId7" Type="http://schemas.openxmlformats.org/officeDocument/2006/relationships/image" Target="../media/image14.jpeg"/><Relationship Id="rId2" Type="http://schemas.openxmlformats.org/officeDocument/2006/relationships/image" Target="../media/image9.jfif"/><Relationship Id="rId1" Type="http://schemas.openxmlformats.org/officeDocument/2006/relationships/slideLayout" Target="../slideLayouts/slideLayout7.xml"/><Relationship Id="rId6" Type="http://schemas.openxmlformats.org/officeDocument/2006/relationships/image" Target="../media/image13.jfif"/><Relationship Id="rId11" Type="http://schemas.openxmlformats.org/officeDocument/2006/relationships/image" Target="../media/image7.jfif"/><Relationship Id="rId5" Type="http://schemas.openxmlformats.org/officeDocument/2006/relationships/image" Target="../media/image12.jfif"/><Relationship Id="rId10" Type="http://schemas.openxmlformats.org/officeDocument/2006/relationships/image" Target="../media/image16.jpeg"/><Relationship Id="rId4" Type="http://schemas.openxmlformats.org/officeDocument/2006/relationships/image" Target="../media/image11.jfif"/><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B598B9-FF34-42D2-B865-D28977F36440}"/>
              </a:ext>
            </a:extLst>
          </p:cNvPr>
          <p:cNvSpPr>
            <a:spLocks noGrp="1"/>
          </p:cNvSpPr>
          <p:nvPr>
            <p:ph type="ctrTitle"/>
          </p:nvPr>
        </p:nvSpPr>
        <p:spPr/>
        <p:txBody>
          <a:bodyPr/>
          <a:lstStyle/>
          <a:p>
            <a:r>
              <a:rPr lang="pl-PL" dirty="0"/>
              <a:t>Michalina Żarowska</a:t>
            </a:r>
          </a:p>
        </p:txBody>
      </p:sp>
      <p:sp>
        <p:nvSpPr>
          <p:cNvPr id="3" name="Podtytuł 2">
            <a:extLst>
              <a:ext uri="{FF2B5EF4-FFF2-40B4-BE49-F238E27FC236}">
                <a16:creationId xmlns:a16="http://schemas.microsoft.com/office/drawing/2014/main" id="{16E0694F-9569-419C-8838-DBF2FADEDD1F}"/>
              </a:ext>
            </a:extLst>
          </p:cNvPr>
          <p:cNvSpPr>
            <a:spLocks noGrp="1"/>
          </p:cNvSpPr>
          <p:nvPr>
            <p:ph type="subTitle" idx="1"/>
          </p:nvPr>
        </p:nvSpPr>
        <p:spPr/>
        <p:txBody>
          <a:bodyPr/>
          <a:lstStyle/>
          <a:p>
            <a:r>
              <a:rPr lang="pl-PL" dirty="0"/>
              <a:t>6b – prezentacja na j. francuski – miasto Montpellier</a:t>
            </a:r>
          </a:p>
        </p:txBody>
      </p:sp>
      <p:pic>
        <p:nvPicPr>
          <p:cNvPr id="4" name="Picture 2" descr="Montpellier - Francja - Wirtualny przewodnik turystyczny - navtur.pl">
            <a:extLst>
              <a:ext uri="{FF2B5EF4-FFF2-40B4-BE49-F238E27FC236}">
                <a16:creationId xmlns:a16="http://schemas.microsoft.com/office/drawing/2014/main" id="{EF5ABBBA-877F-45DA-87FE-56E40410A6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5041" y="1005157"/>
            <a:ext cx="5814874" cy="2581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7731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5A788219-6DED-4185-8F40-234A5233DC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8913" y="63253"/>
            <a:ext cx="4702807" cy="2642380"/>
          </a:xfrm>
          <a:prstGeom prst="rect">
            <a:avLst/>
          </a:prstGeom>
        </p:spPr>
      </p:pic>
      <p:pic>
        <p:nvPicPr>
          <p:cNvPr id="7" name="Obraz 6">
            <a:extLst>
              <a:ext uri="{FF2B5EF4-FFF2-40B4-BE49-F238E27FC236}">
                <a16:creationId xmlns:a16="http://schemas.microsoft.com/office/drawing/2014/main" id="{00520A71-110B-42B3-BB10-326E1D0A9B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9824" y="63253"/>
            <a:ext cx="1724025" cy="2647950"/>
          </a:xfrm>
          <a:prstGeom prst="rect">
            <a:avLst/>
          </a:prstGeom>
        </p:spPr>
      </p:pic>
      <p:pic>
        <p:nvPicPr>
          <p:cNvPr id="9" name="Obraz 8">
            <a:extLst>
              <a:ext uri="{FF2B5EF4-FFF2-40B4-BE49-F238E27FC236}">
                <a16:creationId xmlns:a16="http://schemas.microsoft.com/office/drawing/2014/main" id="{255907DD-F392-4B64-B293-A50A11F5AE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11953" y="63253"/>
            <a:ext cx="2847975" cy="1600200"/>
          </a:xfrm>
          <a:prstGeom prst="rect">
            <a:avLst/>
          </a:prstGeom>
        </p:spPr>
      </p:pic>
      <p:pic>
        <p:nvPicPr>
          <p:cNvPr id="11" name="Obraz 10">
            <a:extLst>
              <a:ext uri="{FF2B5EF4-FFF2-40B4-BE49-F238E27FC236}">
                <a16:creationId xmlns:a16="http://schemas.microsoft.com/office/drawing/2014/main" id="{EFF912B3-EB58-4F26-A124-B802D14886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11953" y="1786470"/>
            <a:ext cx="2486025" cy="1838325"/>
          </a:xfrm>
          <a:prstGeom prst="rect">
            <a:avLst/>
          </a:prstGeom>
        </p:spPr>
      </p:pic>
      <p:pic>
        <p:nvPicPr>
          <p:cNvPr id="13" name="Obraz 12">
            <a:extLst>
              <a:ext uri="{FF2B5EF4-FFF2-40B4-BE49-F238E27FC236}">
                <a16:creationId xmlns:a16="http://schemas.microsoft.com/office/drawing/2014/main" id="{C6F7FE5A-C4CB-414D-9807-6C84AC41449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48913" y="2871602"/>
            <a:ext cx="3314700" cy="1381125"/>
          </a:xfrm>
          <a:prstGeom prst="rect">
            <a:avLst/>
          </a:prstGeom>
        </p:spPr>
      </p:pic>
      <p:pic>
        <p:nvPicPr>
          <p:cNvPr id="2050" name="Picture 2" descr="Montpellier - subiektywny przewodnik po Montpellier">
            <a:extLst>
              <a:ext uri="{FF2B5EF4-FFF2-40B4-BE49-F238E27FC236}">
                <a16:creationId xmlns:a16="http://schemas.microsoft.com/office/drawing/2014/main" id="{71E80A27-FD37-4ECB-9739-02E84C5F7B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81717" y="2871602"/>
            <a:ext cx="25717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ontpellier i jego atrakcje turystyczne - U gospodarza">
            <a:extLst>
              <a:ext uri="{FF2B5EF4-FFF2-40B4-BE49-F238E27FC236}">
                <a16:creationId xmlns:a16="http://schemas.microsoft.com/office/drawing/2014/main" id="{C67ABDBC-CA9F-4606-B76B-F3744B45A30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01753" y="3720991"/>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ontpellier - subiektywny przewodnik po Montpellier">
            <a:extLst>
              <a:ext uri="{FF2B5EF4-FFF2-40B4-BE49-F238E27FC236}">
                <a16:creationId xmlns:a16="http://schemas.microsoft.com/office/drawing/2014/main" id="{B922E5D2-6786-45D9-9A9F-35353B9CDDC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48913" y="4418696"/>
            <a:ext cx="250507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Montpellier - atrakcje i zwiedzanie. Darmowy przewodnik po Oksytanii!">
            <a:extLst>
              <a:ext uri="{FF2B5EF4-FFF2-40B4-BE49-F238E27FC236}">
                <a16:creationId xmlns:a16="http://schemas.microsoft.com/office/drawing/2014/main" id="{24D3EC89-2356-4DE5-910A-EC1E16E2BB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2012" y="4753091"/>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ontpellier ciekawostki – porady na tipy.pl">
            <a:extLst>
              <a:ext uri="{FF2B5EF4-FFF2-40B4-BE49-F238E27FC236}">
                <a16:creationId xmlns:a16="http://schemas.microsoft.com/office/drawing/2014/main" id="{E29E7335-03D2-4C75-A3D0-6EDF40FBD87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80065" y="4407435"/>
            <a:ext cx="1263775" cy="1263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32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F25375-58FF-4E85-ACDC-EE4661F5C953}"/>
              </a:ext>
            </a:extLst>
          </p:cNvPr>
          <p:cNvSpPr>
            <a:spLocks noGrp="1"/>
          </p:cNvSpPr>
          <p:nvPr>
            <p:ph type="ctrTitle"/>
          </p:nvPr>
        </p:nvSpPr>
        <p:spPr>
          <a:xfrm>
            <a:off x="2473804" y="454980"/>
            <a:ext cx="8915399" cy="2262781"/>
          </a:xfrm>
        </p:spPr>
        <p:txBody>
          <a:bodyPr>
            <a:normAutofit/>
          </a:bodyPr>
          <a:lstStyle/>
          <a:p>
            <a:pPr algn="ctr"/>
            <a:r>
              <a:rPr lang="pl-PL" sz="9600" dirty="0" err="1">
                <a:latin typeface="Edwardian Script ITC" panose="030303020407070D0804" pitchFamily="66" charset="0"/>
              </a:rPr>
              <a:t>Bonjour</a:t>
            </a:r>
            <a:endParaRPr lang="pl-PL" sz="9600" dirty="0">
              <a:latin typeface="Edwardian Script ITC" panose="030303020407070D0804" pitchFamily="66" charset="0"/>
            </a:endParaRPr>
          </a:p>
        </p:txBody>
      </p:sp>
      <p:sp>
        <p:nvSpPr>
          <p:cNvPr id="3" name="Podtytuł 2">
            <a:extLst>
              <a:ext uri="{FF2B5EF4-FFF2-40B4-BE49-F238E27FC236}">
                <a16:creationId xmlns:a16="http://schemas.microsoft.com/office/drawing/2014/main" id="{E276FA3E-5C1C-444F-BF2D-159A5437786F}"/>
              </a:ext>
            </a:extLst>
          </p:cNvPr>
          <p:cNvSpPr>
            <a:spLocks noGrp="1"/>
          </p:cNvSpPr>
          <p:nvPr>
            <p:ph type="subTitle" idx="1"/>
          </p:nvPr>
        </p:nvSpPr>
        <p:spPr>
          <a:xfrm>
            <a:off x="2589213" y="2628984"/>
            <a:ext cx="8915399" cy="1934138"/>
          </a:xfrm>
        </p:spPr>
        <p:txBody>
          <a:bodyPr>
            <a:noAutofit/>
          </a:bodyPr>
          <a:lstStyle/>
          <a:p>
            <a:pPr algn="ctr"/>
            <a:r>
              <a:rPr lang="pl-PL" sz="4400" dirty="0" err="1">
                <a:latin typeface="Edwardian Script ITC" panose="030303020407070D0804" pitchFamily="66" charset="0"/>
              </a:rPr>
              <a:t>J`aimerais</a:t>
            </a:r>
            <a:r>
              <a:rPr lang="pl-PL" sz="4400" dirty="0">
                <a:latin typeface="Edwardian Script ITC" panose="030303020407070D0804" pitchFamily="66" charset="0"/>
              </a:rPr>
              <a:t> </a:t>
            </a:r>
            <a:r>
              <a:rPr lang="pl-PL" sz="4400" dirty="0" err="1">
                <a:latin typeface="Edwardian Script ITC" panose="030303020407070D0804" pitchFamily="66" charset="0"/>
              </a:rPr>
              <a:t>que</a:t>
            </a:r>
            <a:r>
              <a:rPr lang="pl-PL" sz="4400" dirty="0">
                <a:latin typeface="Edwardian Script ITC" panose="030303020407070D0804" pitchFamily="66" charset="0"/>
              </a:rPr>
              <a:t> vous </a:t>
            </a:r>
            <a:r>
              <a:rPr lang="pl-PL" sz="4400" dirty="0" err="1">
                <a:latin typeface="Edwardian Script ITC" panose="030303020407070D0804" pitchFamily="66" charset="0"/>
              </a:rPr>
              <a:t>passiez</a:t>
            </a:r>
            <a:r>
              <a:rPr lang="pl-PL" sz="4400" dirty="0">
                <a:latin typeface="Edwardian Script ITC" panose="030303020407070D0804" pitchFamily="66" charset="0"/>
              </a:rPr>
              <a:t> </a:t>
            </a:r>
            <a:r>
              <a:rPr lang="pl-PL" sz="4400" dirty="0" err="1">
                <a:latin typeface="Edwardian Script ITC" panose="030303020407070D0804" pitchFamily="66" charset="0"/>
              </a:rPr>
              <a:t>deux</a:t>
            </a:r>
            <a:r>
              <a:rPr lang="pl-PL" sz="4400" dirty="0">
                <a:latin typeface="Edwardian Script ITC" panose="030303020407070D0804" pitchFamily="66" charset="0"/>
              </a:rPr>
              <a:t> </a:t>
            </a:r>
            <a:r>
              <a:rPr lang="pl-PL" sz="4400" dirty="0" err="1">
                <a:latin typeface="Edwardian Script ITC" panose="030303020407070D0804" pitchFamily="66" charset="0"/>
              </a:rPr>
              <a:t>minutes</a:t>
            </a:r>
            <a:r>
              <a:rPr lang="pl-PL" sz="4400" dirty="0">
                <a:latin typeface="Edwardian Script ITC" panose="030303020407070D0804" pitchFamily="66" charset="0"/>
              </a:rPr>
              <a:t> á </a:t>
            </a:r>
            <a:r>
              <a:rPr lang="pl-PL" sz="4400" dirty="0" err="1">
                <a:latin typeface="Edwardian Script ITC" panose="030303020407070D0804" pitchFamily="66" charset="0"/>
              </a:rPr>
              <a:t>lire</a:t>
            </a:r>
            <a:r>
              <a:rPr lang="pl-PL" sz="4400" dirty="0">
                <a:latin typeface="Edwardian Script ITC" panose="030303020407070D0804" pitchFamily="66" charset="0"/>
              </a:rPr>
              <a:t> </a:t>
            </a:r>
            <a:r>
              <a:rPr lang="pl-PL" sz="4400" dirty="0" err="1">
                <a:latin typeface="Edwardian Script ITC" panose="030303020407070D0804" pitchFamily="66" charset="0"/>
              </a:rPr>
              <a:t>un</a:t>
            </a:r>
            <a:r>
              <a:rPr lang="pl-PL" sz="4400" dirty="0">
                <a:latin typeface="Edwardian Script ITC" panose="030303020407070D0804" pitchFamily="66" charset="0"/>
              </a:rPr>
              <a:t> </a:t>
            </a:r>
            <a:r>
              <a:rPr lang="pl-PL" sz="4400" dirty="0" err="1">
                <a:latin typeface="Edwardian Script ITC" panose="030303020407070D0804" pitchFamily="66" charset="0"/>
              </a:rPr>
              <a:t>dépliant</a:t>
            </a:r>
            <a:r>
              <a:rPr lang="pl-PL" sz="4400" dirty="0">
                <a:latin typeface="Edwardian Script ITC" panose="030303020407070D0804" pitchFamily="66" charset="0"/>
              </a:rPr>
              <a:t> qui vous </a:t>
            </a:r>
            <a:r>
              <a:rPr lang="pl-PL" sz="4400" dirty="0" err="1">
                <a:latin typeface="Edwardian Script ITC" panose="030303020407070D0804" pitchFamily="66" charset="0"/>
              </a:rPr>
              <a:t>invite</a:t>
            </a:r>
            <a:r>
              <a:rPr lang="pl-PL" sz="4400" dirty="0">
                <a:latin typeface="Edwardian Script ITC" panose="030303020407070D0804" pitchFamily="66" charset="0"/>
              </a:rPr>
              <a:t> á… Montpellier! </a:t>
            </a:r>
            <a:r>
              <a:rPr lang="pl-PL" sz="4400" dirty="0" err="1">
                <a:latin typeface="Edwardian Script ITC" panose="030303020407070D0804" pitchFamily="66" charset="0"/>
              </a:rPr>
              <a:t>Avoir</a:t>
            </a:r>
            <a:r>
              <a:rPr lang="pl-PL" sz="4400" dirty="0">
                <a:latin typeface="Edwardian Script ITC" panose="030303020407070D0804" pitchFamily="66" charset="0"/>
              </a:rPr>
              <a:t> </a:t>
            </a:r>
            <a:r>
              <a:rPr lang="pl-PL" sz="4400" dirty="0" err="1">
                <a:latin typeface="Edwardian Script ITC" panose="030303020407070D0804" pitchFamily="66" charset="0"/>
              </a:rPr>
              <a:t>une</a:t>
            </a:r>
            <a:r>
              <a:rPr lang="pl-PL" sz="4400" dirty="0">
                <a:latin typeface="Edwardian Script ITC" panose="030303020407070D0804" pitchFamily="66" charset="0"/>
              </a:rPr>
              <a:t> </a:t>
            </a:r>
            <a:r>
              <a:rPr lang="pl-PL" sz="4400" dirty="0" err="1">
                <a:latin typeface="Edwardian Script ITC" panose="030303020407070D0804" pitchFamily="66" charset="0"/>
              </a:rPr>
              <a:t>belle</a:t>
            </a:r>
            <a:r>
              <a:rPr lang="pl-PL" sz="4400" dirty="0">
                <a:latin typeface="Edwardian Script ITC" panose="030303020407070D0804" pitchFamily="66" charset="0"/>
              </a:rPr>
              <a:t> </a:t>
            </a:r>
            <a:r>
              <a:rPr lang="pl-PL" sz="4400" dirty="0" err="1">
                <a:latin typeface="Edwardian Script ITC" panose="030303020407070D0804" pitchFamily="66" charset="0"/>
              </a:rPr>
              <a:t>lecture</a:t>
            </a:r>
            <a:r>
              <a:rPr lang="pl-PL" sz="4400" dirty="0">
                <a:latin typeface="Edwardian Script ITC" panose="030303020407070D0804" pitchFamily="66" charset="0"/>
              </a:rPr>
              <a:t> de;)</a:t>
            </a:r>
          </a:p>
          <a:p>
            <a:pPr algn="ctr"/>
            <a:endParaRPr lang="pl-PL" sz="4400" dirty="0">
              <a:latin typeface="Edwardian Script ITC" panose="030303020407070D0804" pitchFamily="66" charset="0"/>
            </a:endParaRPr>
          </a:p>
        </p:txBody>
      </p:sp>
    </p:spTree>
    <p:extLst>
      <p:ext uri="{BB962C8B-B14F-4D97-AF65-F5344CB8AC3E}">
        <p14:creationId xmlns:p14="http://schemas.microsoft.com/office/powerpoint/2010/main" val="426839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058CFE-6EE1-4E80-9064-836B6321FF75}"/>
              </a:ext>
            </a:extLst>
          </p:cNvPr>
          <p:cNvSpPr>
            <a:spLocks noGrp="1"/>
          </p:cNvSpPr>
          <p:nvPr>
            <p:ph type="title"/>
          </p:nvPr>
        </p:nvSpPr>
        <p:spPr/>
        <p:txBody>
          <a:bodyPr>
            <a:normAutofit/>
          </a:bodyPr>
          <a:lstStyle/>
          <a:p>
            <a:pPr algn="ctr"/>
            <a:r>
              <a:rPr lang="pl-PL" sz="6000" dirty="0">
                <a:latin typeface="Curlz MT" panose="04040404050702020202" pitchFamily="82" charset="0"/>
              </a:rPr>
              <a:t>1. la </a:t>
            </a:r>
            <a:r>
              <a:rPr lang="pl-PL" sz="6000" dirty="0" err="1">
                <a:latin typeface="Curlz MT" panose="04040404050702020202" pitchFamily="82" charset="0"/>
              </a:rPr>
              <a:t>vie</a:t>
            </a:r>
            <a:r>
              <a:rPr lang="pl-PL" sz="6000" dirty="0">
                <a:latin typeface="Curlz MT" panose="04040404050702020202" pitchFamily="82" charset="0"/>
              </a:rPr>
              <a:t> à Montpellier</a:t>
            </a:r>
          </a:p>
        </p:txBody>
      </p:sp>
      <p:sp>
        <p:nvSpPr>
          <p:cNvPr id="3" name="Symbol zastępczy zawartości 2">
            <a:extLst>
              <a:ext uri="{FF2B5EF4-FFF2-40B4-BE49-F238E27FC236}">
                <a16:creationId xmlns:a16="http://schemas.microsoft.com/office/drawing/2014/main" id="{2910CB84-DE87-4243-BEBF-0165A62C2D16}"/>
              </a:ext>
            </a:extLst>
          </p:cNvPr>
          <p:cNvSpPr>
            <a:spLocks noGrp="1"/>
          </p:cNvSpPr>
          <p:nvPr>
            <p:ph idx="1"/>
          </p:nvPr>
        </p:nvSpPr>
        <p:spPr/>
        <p:txBody>
          <a:bodyPr>
            <a:normAutofit/>
          </a:bodyPr>
          <a:lstStyle/>
          <a:p>
            <a:pPr algn="ctr"/>
            <a:r>
              <a:rPr lang="fr-FR" sz="2800" dirty="0">
                <a:latin typeface="Curlz MT" panose="04040404050702020202" pitchFamily="82" charset="0"/>
              </a:rPr>
              <a:t>la vie de Montpellier sont concentrés dans la Vieille Ville, sur l'ovale de la place De la Comédie, sous le nom de... de l'œuf (Et d'acheter). Vous y trouverez de nombreuses boutiques de souvenirs. Accédez également célèbre L'Ecusson – dans les vieilles maisons à la vente aux enchères s'est tenu ici cher boutiques. Les restaurants les plus populaires vous invitent à la même Place Jean Jaures.</a:t>
            </a:r>
            <a:endParaRPr lang="pl-PL" sz="2800" dirty="0">
              <a:latin typeface="Curlz MT" panose="04040404050702020202" pitchFamily="82" charset="0"/>
            </a:endParaRPr>
          </a:p>
        </p:txBody>
      </p:sp>
    </p:spTree>
    <p:extLst>
      <p:ext uri="{BB962C8B-B14F-4D97-AF65-F5344CB8AC3E}">
        <p14:creationId xmlns:p14="http://schemas.microsoft.com/office/powerpoint/2010/main" val="1492213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70A3F6-0DB7-4361-8D0B-D42B583FD116}"/>
              </a:ext>
            </a:extLst>
          </p:cNvPr>
          <p:cNvSpPr>
            <a:spLocks noGrp="1"/>
          </p:cNvSpPr>
          <p:nvPr>
            <p:ph type="title"/>
          </p:nvPr>
        </p:nvSpPr>
        <p:spPr>
          <a:xfrm>
            <a:off x="2592924" y="624110"/>
            <a:ext cx="8911687" cy="1280890"/>
          </a:xfrm>
        </p:spPr>
        <p:txBody>
          <a:bodyPr>
            <a:normAutofit/>
          </a:bodyPr>
          <a:lstStyle/>
          <a:p>
            <a:pPr algn="ctr"/>
            <a:r>
              <a:rPr lang="pl-PL" sz="7200" dirty="0"/>
              <a:t> </a:t>
            </a:r>
            <a:r>
              <a:rPr lang="pl-PL" sz="7200" dirty="0">
                <a:latin typeface="Curlz MT" panose="04040404050702020202" pitchFamily="82" charset="0"/>
              </a:rPr>
              <a:t>1. la </a:t>
            </a:r>
            <a:r>
              <a:rPr lang="pl-PL" sz="7200" dirty="0" err="1">
                <a:latin typeface="Curlz MT" panose="04040404050702020202" pitchFamily="82" charset="0"/>
              </a:rPr>
              <a:t>vie</a:t>
            </a:r>
            <a:r>
              <a:rPr lang="pl-PL" sz="7200" dirty="0">
                <a:latin typeface="Curlz MT" panose="04040404050702020202" pitchFamily="82" charset="0"/>
              </a:rPr>
              <a:t> à Montpellier</a:t>
            </a:r>
            <a:endParaRPr lang="pl-PL" sz="7200" dirty="0"/>
          </a:p>
        </p:txBody>
      </p:sp>
      <p:pic>
        <p:nvPicPr>
          <p:cNvPr id="1026" name="Picture 2" descr="Montpellier - Francja - Wirtualny przewodnik turystyczny - navtur.pl">
            <a:extLst>
              <a:ext uri="{FF2B5EF4-FFF2-40B4-BE49-F238E27FC236}">
                <a16:creationId xmlns:a16="http://schemas.microsoft.com/office/drawing/2014/main" id="{7602800C-D58A-4F9A-A2DE-01B963C26B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474244">
            <a:off x="2247453" y="2379473"/>
            <a:ext cx="4563293" cy="20433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ontpellier - subiektywny przewodnik po Montpellier">
            <a:extLst>
              <a:ext uri="{FF2B5EF4-FFF2-40B4-BE49-F238E27FC236}">
                <a16:creationId xmlns:a16="http://schemas.microsoft.com/office/drawing/2014/main" id="{E9B04D25-1962-4F28-BCAB-FC7876607B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12959">
            <a:off x="7492469" y="2112577"/>
            <a:ext cx="2667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ontpellier - subiektywny przewodnik po Montpellier">
            <a:extLst>
              <a:ext uri="{FF2B5EF4-FFF2-40B4-BE49-F238E27FC236}">
                <a16:creationId xmlns:a16="http://schemas.microsoft.com/office/drawing/2014/main" id="{117CC070-BE57-411A-8BA7-BD0B308C1A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4543" y="4086227"/>
            <a:ext cx="263842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ontpellier ma najseksowniejsze tramwaje- Zwiedzanie Montpellier w ...">
            <a:extLst>
              <a:ext uri="{FF2B5EF4-FFF2-40B4-BE49-F238E27FC236}">
                <a16:creationId xmlns:a16="http://schemas.microsoft.com/office/drawing/2014/main" id="{78E1A8D1-CC41-4583-AE2F-9C4BD811A6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393672">
            <a:off x="5625421" y="2574080"/>
            <a:ext cx="2846692" cy="189434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Montpellier i jego atrakcje turystyczne - U gospodarza">
            <a:extLst>
              <a:ext uri="{FF2B5EF4-FFF2-40B4-BE49-F238E27FC236}">
                <a16:creationId xmlns:a16="http://schemas.microsoft.com/office/drawing/2014/main" id="{C2B4CD19-DA6E-4D4E-8BAC-00C44B047F8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491529">
            <a:off x="8043813" y="3772256"/>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ontpellier - atrakcje i zwiedzanie. Darmowy przewodnik po Oksytanii!">
            <a:extLst>
              <a:ext uri="{FF2B5EF4-FFF2-40B4-BE49-F238E27FC236}">
                <a16:creationId xmlns:a16="http://schemas.microsoft.com/office/drawing/2014/main" id="{AE80DCD2-55A2-47C9-BBAC-9DEF07A318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208555">
            <a:off x="3107564" y="4658083"/>
            <a:ext cx="284797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04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59836E-01EB-46C2-8A44-B7536C32B2A1}"/>
              </a:ext>
            </a:extLst>
          </p:cNvPr>
          <p:cNvSpPr>
            <a:spLocks noGrp="1"/>
          </p:cNvSpPr>
          <p:nvPr>
            <p:ph type="title"/>
          </p:nvPr>
        </p:nvSpPr>
        <p:spPr/>
        <p:txBody>
          <a:bodyPr>
            <a:normAutofit/>
          </a:bodyPr>
          <a:lstStyle/>
          <a:p>
            <a:pPr algn="ctr"/>
            <a:r>
              <a:rPr lang="pl-PL" sz="6000" dirty="0">
                <a:latin typeface="Curlz MT" panose="04040404050702020202" pitchFamily="82" charset="0"/>
              </a:rPr>
              <a:t>1. la </a:t>
            </a:r>
            <a:r>
              <a:rPr lang="pl-PL" sz="6000" dirty="0" err="1">
                <a:latin typeface="Curlz MT" panose="04040404050702020202" pitchFamily="82" charset="0"/>
              </a:rPr>
              <a:t>vie</a:t>
            </a:r>
            <a:r>
              <a:rPr lang="pl-PL" sz="6000" dirty="0">
                <a:latin typeface="Curlz MT" panose="04040404050702020202" pitchFamily="82" charset="0"/>
              </a:rPr>
              <a:t> à Montpellier</a:t>
            </a:r>
            <a:endParaRPr lang="pl-PL" sz="6000" dirty="0"/>
          </a:p>
        </p:txBody>
      </p:sp>
      <p:sp>
        <p:nvSpPr>
          <p:cNvPr id="3" name="Symbol zastępczy zawartości 2">
            <a:extLst>
              <a:ext uri="{FF2B5EF4-FFF2-40B4-BE49-F238E27FC236}">
                <a16:creationId xmlns:a16="http://schemas.microsoft.com/office/drawing/2014/main" id="{F6EC52A1-C86E-43AD-A923-057082582112}"/>
              </a:ext>
            </a:extLst>
          </p:cNvPr>
          <p:cNvSpPr>
            <a:spLocks noGrp="1"/>
          </p:cNvSpPr>
          <p:nvPr>
            <p:ph idx="1"/>
          </p:nvPr>
        </p:nvSpPr>
        <p:spPr/>
        <p:txBody>
          <a:bodyPr>
            <a:noAutofit/>
          </a:bodyPr>
          <a:lstStyle/>
          <a:p>
            <a:pPr algn="ctr"/>
            <a:r>
              <a:rPr lang="fr-FR" sz="3600" dirty="0">
                <a:latin typeface="Curlz MT" panose="04040404050702020202" pitchFamily="82" charset="0"/>
              </a:rPr>
              <a:t>Dans cette ville, la plupart des gens sont exclus de la circulation automobile, marchant presque partout. Je me demande combien nous - pôles - résisterions-nous sans voitures? Probablement le premier jour, nous exploserions sans voitures, trains et bus.</a:t>
            </a:r>
            <a:endParaRPr lang="pl-PL" sz="3600" dirty="0">
              <a:latin typeface="Curlz MT" panose="04040404050702020202" pitchFamily="82" charset="0"/>
            </a:endParaRPr>
          </a:p>
        </p:txBody>
      </p:sp>
      <p:pic>
        <p:nvPicPr>
          <p:cNvPr id="5" name="Obraz 4">
            <a:extLst>
              <a:ext uri="{FF2B5EF4-FFF2-40B4-BE49-F238E27FC236}">
                <a16:creationId xmlns:a16="http://schemas.microsoft.com/office/drawing/2014/main" id="{78F9C925-A28D-49D3-AC29-10303E3BAE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7743" y="4920622"/>
            <a:ext cx="1981200" cy="1981200"/>
          </a:xfrm>
          <a:prstGeom prst="rect">
            <a:avLst/>
          </a:prstGeom>
        </p:spPr>
      </p:pic>
    </p:spTree>
    <p:extLst>
      <p:ext uri="{BB962C8B-B14F-4D97-AF65-F5344CB8AC3E}">
        <p14:creationId xmlns:p14="http://schemas.microsoft.com/office/powerpoint/2010/main" val="2673185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3951E2-4F3F-4FD3-800F-34B39B6A15D9}"/>
              </a:ext>
            </a:extLst>
          </p:cNvPr>
          <p:cNvSpPr>
            <a:spLocks noGrp="1"/>
          </p:cNvSpPr>
          <p:nvPr>
            <p:ph type="title"/>
          </p:nvPr>
        </p:nvSpPr>
        <p:spPr/>
        <p:txBody>
          <a:bodyPr>
            <a:normAutofit/>
          </a:bodyPr>
          <a:lstStyle/>
          <a:p>
            <a:pPr algn="ctr"/>
            <a:r>
              <a:rPr lang="pl-PL" sz="6600" dirty="0">
                <a:latin typeface="Chiller" panose="04020404031007020602" pitchFamily="82" charset="0"/>
              </a:rPr>
              <a:t>2.Sites </a:t>
            </a:r>
            <a:r>
              <a:rPr lang="pl-PL" sz="6600" dirty="0" err="1">
                <a:latin typeface="Chiller" panose="04020404031007020602" pitchFamily="82" charset="0"/>
              </a:rPr>
              <a:t>touristiques</a:t>
            </a:r>
            <a:r>
              <a:rPr lang="pl-PL" sz="6600" dirty="0">
                <a:latin typeface="Chiller" panose="04020404031007020602" pitchFamily="82" charset="0"/>
              </a:rPr>
              <a:t> à Montpellier</a:t>
            </a:r>
          </a:p>
        </p:txBody>
      </p:sp>
      <p:sp>
        <p:nvSpPr>
          <p:cNvPr id="3" name="Symbol zastępczy zawartości 2">
            <a:extLst>
              <a:ext uri="{FF2B5EF4-FFF2-40B4-BE49-F238E27FC236}">
                <a16:creationId xmlns:a16="http://schemas.microsoft.com/office/drawing/2014/main" id="{B6DC04B0-CC39-47EC-86B0-2706CF144601}"/>
              </a:ext>
            </a:extLst>
          </p:cNvPr>
          <p:cNvSpPr>
            <a:spLocks noGrp="1"/>
          </p:cNvSpPr>
          <p:nvPr>
            <p:ph idx="1"/>
          </p:nvPr>
        </p:nvSpPr>
        <p:spPr/>
        <p:txBody>
          <a:bodyPr>
            <a:normAutofit/>
          </a:bodyPr>
          <a:lstStyle/>
          <a:p>
            <a:r>
              <a:rPr lang="fr-FR" sz="4000" dirty="0">
                <a:latin typeface="Chiller" panose="04020404031007020602" pitchFamily="82" charset="0"/>
              </a:rPr>
              <a:t>Des symboles de Montpellier, vous devez remplacer la cathédrale gothique par des colonnes étonnantes, l’Arc de Triumphafalny ou le Parc de la Promenade du Peyrou et l’aqueduc. Nous avons aimé le Jardin Botanique, le plus ancien de France.</a:t>
            </a:r>
            <a:endParaRPr lang="pl-PL" sz="4000" dirty="0">
              <a:latin typeface="Chiller" panose="04020404031007020602" pitchFamily="82" charset="0"/>
            </a:endParaRPr>
          </a:p>
        </p:txBody>
      </p:sp>
    </p:spTree>
    <p:extLst>
      <p:ext uri="{BB962C8B-B14F-4D97-AF65-F5344CB8AC3E}">
        <p14:creationId xmlns:p14="http://schemas.microsoft.com/office/powerpoint/2010/main" val="2107368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21FE11-0DC6-4AF1-A7F3-D339F2FA4BCA}"/>
              </a:ext>
            </a:extLst>
          </p:cNvPr>
          <p:cNvSpPr>
            <a:spLocks noGrp="1"/>
          </p:cNvSpPr>
          <p:nvPr>
            <p:ph type="title"/>
          </p:nvPr>
        </p:nvSpPr>
        <p:spPr/>
        <p:txBody>
          <a:bodyPr/>
          <a:lstStyle/>
          <a:p>
            <a:pPr algn="ctr"/>
            <a:r>
              <a:rPr lang="fr-FR" dirty="0">
                <a:latin typeface="Algerian" panose="04020705040A02060702" pitchFamily="82" charset="0"/>
              </a:rPr>
              <a:t>3. Nous apprenons de plus en plus..</a:t>
            </a:r>
            <a:endParaRPr lang="pl-PL" dirty="0">
              <a:latin typeface="Algerian" panose="04020705040A02060702" pitchFamily="82" charset="0"/>
            </a:endParaRPr>
          </a:p>
        </p:txBody>
      </p:sp>
      <p:sp>
        <p:nvSpPr>
          <p:cNvPr id="3" name="Symbol zastępczy zawartości 2">
            <a:extLst>
              <a:ext uri="{FF2B5EF4-FFF2-40B4-BE49-F238E27FC236}">
                <a16:creationId xmlns:a16="http://schemas.microsoft.com/office/drawing/2014/main" id="{60A58DBE-BB1E-4D3A-8E27-57FC5E81E1CE}"/>
              </a:ext>
            </a:extLst>
          </p:cNvPr>
          <p:cNvSpPr>
            <a:spLocks noGrp="1"/>
          </p:cNvSpPr>
          <p:nvPr>
            <p:ph idx="1"/>
          </p:nvPr>
        </p:nvSpPr>
        <p:spPr/>
        <p:txBody>
          <a:bodyPr/>
          <a:lstStyle/>
          <a:p>
            <a:pPr algn="ctr"/>
            <a:r>
              <a:rPr lang="fr-FR" dirty="0">
                <a:latin typeface="Algerian" panose="04020705040A02060702" pitchFamily="82" charset="0"/>
              </a:rPr>
              <a:t>Montpellier est une autre ville Français</a:t>
            </a:r>
            <a:r>
              <a:rPr lang="pl-PL" dirty="0">
                <a:latin typeface="Algerian" panose="04020705040A02060702" pitchFamily="82" charset="0"/>
              </a:rPr>
              <a:t> </a:t>
            </a:r>
            <a:r>
              <a:rPr lang="fr-FR" dirty="0">
                <a:latin typeface="Algerian" panose="04020705040A02060702" pitchFamily="82" charset="0"/>
              </a:rPr>
              <a:t>approprié pour les promenades sans hâte et est adapté aux enfants</a:t>
            </a:r>
            <a:r>
              <a:rPr lang="pl-PL" dirty="0">
                <a:latin typeface="Algerian" panose="04020705040A02060702" pitchFamily="82" charset="0"/>
              </a:rPr>
              <a:t>.</a:t>
            </a:r>
            <a:r>
              <a:rPr lang="fr-FR" dirty="0">
                <a:latin typeface="Algerian" panose="04020705040A02060702" pitchFamily="82" charset="0"/>
              </a:rPr>
              <a:t> Les deux principales attractions de Montpellier sont gratuites ZOO et Planet Ocean</a:t>
            </a:r>
            <a:r>
              <a:rPr lang="pl-PL" dirty="0">
                <a:latin typeface="Algerian" panose="04020705040A02060702" pitchFamily="82" charset="0"/>
              </a:rPr>
              <a:t>.</a:t>
            </a:r>
          </a:p>
        </p:txBody>
      </p:sp>
      <p:pic>
        <p:nvPicPr>
          <p:cNvPr id="25" name="Grafika 24" descr="Rodzina z dwojgiem dzieci">
            <a:extLst>
              <a:ext uri="{FF2B5EF4-FFF2-40B4-BE49-F238E27FC236}">
                <a16:creationId xmlns:a16="http://schemas.microsoft.com/office/drawing/2014/main" id="{20DB6CEA-3BDF-4605-8B20-2D41E2AC9F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57555" y="3816353"/>
            <a:ext cx="2323469" cy="2323469"/>
          </a:xfrm>
          <a:prstGeom prst="rect">
            <a:avLst/>
          </a:prstGeom>
        </p:spPr>
      </p:pic>
    </p:spTree>
    <p:extLst>
      <p:ext uri="{BB962C8B-B14F-4D97-AF65-F5344CB8AC3E}">
        <p14:creationId xmlns:p14="http://schemas.microsoft.com/office/powerpoint/2010/main" val="3520307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9E7F8A-1CD9-44CF-BBC4-C243C18E67C5}"/>
              </a:ext>
            </a:extLst>
          </p:cNvPr>
          <p:cNvSpPr>
            <a:spLocks noGrp="1"/>
          </p:cNvSpPr>
          <p:nvPr>
            <p:ph type="title"/>
          </p:nvPr>
        </p:nvSpPr>
        <p:spPr/>
        <p:txBody>
          <a:bodyPr>
            <a:noAutofit/>
          </a:bodyPr>
          <a:lstStyle/>
          <a:p>
            <a:r>
              <a:rPr lang="pl-PL" sz="4000" dirty="0">
                <a:latin typeface="Forte" panose="03060902040502070203" pitchFamily="66" charset="0"/>
              </a:rPr>
              <a:t>4. </a:t>
            </a:r>
            <a:r>
              <a:rPr lang="fr-FR" sz="4000" dirty="0">
                <a:latin typeface="Forte" panose="03060902040502070203" pitchFamily="66" charset="0"/>
              </a:rPr>
              <a:t>Qu’est-ce qu’un</a:t>
            </a:r>
            <a:r>
              <a:rPr lang="pl-PL" sz="4000" dirty="0">
                <a:latin typeface="Forte" panose="03060902040502070203" pitchFamily="66" charset="0"/>
              </a:rPr>
              <a:t> </a:t>
            </a:r>
            <a:r>
              <a:rPr lang="fr-FR" sz="4000" dirty="0">
                <a:latin typeface="Forte" panose="03060902040502070203" pitchFamily="66" charset="0"/>
              </a:rPr>
              <a:t>nous pouvons ajouter sur .. cette ville merveilleuse?</a:t>
            </a:r>
            <a:endParaRPr lang="pl-PL" sz="4000" dirty="0">
              <a:latin typeface="Forte" panose="03060902040502070203" pitchFamily="66" charset="0"/>
            </a:endParaRPr>
          </a:p>
        </p:txBody>
      </p:sp>
      <p:sp>
        <p:nvSpPr>
          <p:cNvPr id="3" name="Symbol zastępczy zawartości 2">
            <a:extLst>
              <a:ext uri="{FF2B5EF4-FFF2-40B4-BE49-F238E27FC236}">
                <a16:creationId xmlns:a16="http://schemas.microsoft.com/office/drawing/2014/main" id="{3836B646-BF6E-43B3-9C12-C8D436ABA8E4}"/>
              </a:ext>
            </a:extLst>
          </p:cNvPr>
          <p:cNvSpPr>
            <a:spLocks noGrp="1"/>
          </p:cNvSpPr>
          <p:nvPr>
            <p:ph idx="1"/>
          </p:nvPr>
        </p:nvSpPr>
        <p:spPr/>
        <p:txBody>
          <a:bodyPr>
            <a:normAutofit/>
          </a:bodyPr>
          <a:lstStyle/>
          <a:p>
            <a:pPr algn="ctr"/>
            <a:r>
              <a:rPr lang="fr-FR" sz="3600" dirty="0">
                <a:latin typeface="Forte" panose="03060902040502070203" pitchFamily="66" charset="0"/>
              </a:rPr>
              <a:t>Donc, ce maisto unique a un yesch .. Plages! On ne plaisante pas. Une telle pile est Palavas-les-Flots.Bienvenue dans cette ville très chaude.</a:t>
            </a:r>
            <a:r>
              <a:rPr lang="pl-PL" sz="3600" dirty="0">
                <a:latin typeface="Forte" panose="03060902040502070203" pitchFamily="66" charset="0"/>
              </a:rPr>
              <a:t> </a:t>
            </a:r>
            <a:r>
              <a:rPr lang="pl-PL" sz="3600" dirty="0" err="1">
                <a:latin typeface="Forte" panose="03060902040502070203" pitchFamily="66" charset="0"/>
              </a:rPr>
              <a:t>Peut-être</a:t>
            </a:r>
            <a:r>
              <a:rPr lang="pl-PL" sz="3600" dirty="0">
                <a:latin typeface="Forte" panose="03060902040502070203" pitchFamily="66" charset="0"/>
              </a:rPr>
              <a:t> </a:t>
            </a:r>
            <a:r>
              <a:rPr lang="pl-PL" sz="3600" dirty="0" err="1">
                <a:latin typeface="Forte" panose="03060902040502070203" pitchFamily="66" charset="0"/>
              </a:rPr>
              <a:t>maintenant</a:t>
            </a:r>
            <a:r>
              <a:rPr lang="pl-PL" sz="3600" dirty="0">
                <a:latin typeface="Forte" panose="03060902040502070203" pitchFamily="66" charset="0"/>
              </a:rPr>
              <a:t> </a:t>
            </a:r>
            <a:r>
              <a:rPr lang="pl-PL" sz="3600" dirty="0" err="1">
                <a:latin typeface="Forte" panose="03060902040502070203" pitchFamily="66" charset="0"/>
              </a:rPr>
              <a:t>certains</a:t>
            </a:r>
            <a:r>
              <a:rPr lang="pl-PL" sz="3600" dirty="0">
                <a:latin typeface="Forte" panose="03060902040502070203" pitchFamily="66" charset="0"/>
              </a:rPr>
              <a:t> ....</a:t>
            </a:r>
          </a:p>
        </p:txBody>
      </p:sp>
    </p:spTree>
    <p:extLst>
      <p:ext uri="{BB962C8B-B14F-4D97-AF65-F5344CB8AC3E}">
        <p14:creationId xmlns:p14="http://schemas.microsoft.com/office/powerpoint/2010/main" val="3861028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78A2D8-F779-48E2-966A-BDC84D1F46E6}"/>
              </a:ext>
            </a:extLst>
          </p:cNvPr>
          <p:cNvSpPr>
            <a:spLocks noGrp="1"/>
          </p:cNvSpPr>
          <p:nvPr>
            <p:ph type="title"/>
          </p:nvPr>
        </p:nvSpPr>
        <p:spPr/>
        <p:txBody>
          <a:bodyPr>
            <a:noAutofit/>
          </a:bodyPr>
          <a:lstStyle/>
          <a:p>
            <a:pPr algn="ctr"/>
            <a:r>
              <a:rPr lang="pl-PL" sz="8000" dirty="0" err="1">
                <a:latin typeface="Freestyle Script" panose="030804020302050B0404" pitchFamily="66" charset="0"/>
              </a:rPr>
              <a:t>Curiosité</a:t>
            </a:r>
            <a:r>
              <a:rPr lang="pl-PL" sz="8000" dirty="0">
                <a:latin typeface="Freestyle Script" panose="030804020302050B0404" pitchFamily="66" charset="0"/>
              </a:rPr>
              <a:t>?</a:t>
            </a:r>
          </a:p>
        </p:txBody>
      </p:sp>
      <p:sp>
        <p:nvSpPr>
          <p:cNvPr id="3" name="Symbol zastępczy zawartości 2">
            <a:extLst>
              <a:ext uri="{FF2B5EF4-FFF2-40B4-BE49-F238E27FC236}">
                <a16:creationId xmlns:a16="http://schemas.microsoft.com/office/drawing/2014/main" id="{405D88DC-B015-4227-98B5-932E5D8C6973}"/>
              </a:ext>
            </a:extLst>
          </p:cNvPr>
          <p:cNvSpPr>
            <a:spLocks noGrp="1"/>
          </p:cNvSpPr>
          <p:nvPr>
            <p:ph idx="1"/>
          </p:nvPr>
        </p:nvSpPr>
        <p:spPr/>
        <p:txBody>
          <a:bodyPr>
            <a:normAutofit/>
          </a:bodyPr>
          <a:lstStyle/>
          <a:p>
            <a:pPr marL="0" indent="0" algn="ctr">
              <a:buNone/>
            </a:pPr>
            <a:r>
              <a:rPr lang="pl-PL" sz="3200" dirty="0">
                <a:latin typeface="Freestyle Script" panose="030804020302050B0404" pitchFamily="66" charset="0"/>
              </a:rPr>
              <a:t> </a:t>
            </a:r>
            <a:r>
              <a:rPr lang="fr-FR" sz="3200" dirty="0">
                <a:latin typeface="Freestyle Script" panose="030804020302050B0404" pitchFamily="66" charset="0"/>
              </a:rPr>
              <a:t>Une ville unique en son genre surprend par son architecture insolite. Les bâtiments et les établissements ont été conçus par des visionnaires de l’art célèbres. Le Sud de la France n’est pas seulement Cannes ou Saint Tropez. La région cache beaucoup de surprises touristiques... Un peu loin de la mer Montpellier est la principale ville du Languedoc, pour laquelle les champs de raisin sans fin sont caractéristiques. Cette région charmante, bien que peu connue, est le plus grand bassin de caves au monde!</a:t>
            </a:r>
            <a:endParaRPr lang="pl-PL" sz="3200" dirty="0">
              <a:latin typeface="Freestyle Script" panose="030804020302050B0404" pitchFamily="66" charset="0"/>
            </a:endParaRPr>
          </a:p>
        </p:txBody>
      </p:sp>
    </p:spTree>
    <p:extLst>
      <p:ext uri="{BB962C8B-B14F-4D97-AF65-F5344CB8AC3E}">
        <p14:creationId xmlns:p14="http://schemas.microsoft.com/office/powerpoint/2010/main" val="1229442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400</Words>
  <Application>Microsoft Office PowerPoint</Application>
  <PresentationFormat>Panoramiczny</PresentationFormat>
  <Paragraphs>17</Paragraphs>
  <Slides>10</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10</vt:i4>
      </vt:variant>
    </vt:vector>
  </HeadingPairs>
  <TitlesOfParts>
    <vt:vector size="20" baseType="lpstr">
      <vt:lpstr>Algerian</vt:lpstr>
      <vt:lpstr>Arial</vt:lpstr>
      <vt:lpstr>Century Gothic</vt:lpstr>
      <vt:lpstr>Chiller</vt:lpstr>
      <vt:lpstr>Curlz MT</vt:lpstr>
      <vt:lpstr>Edwardian Script ITC</vt:lpstr>
      <vt:lpstr>Forte</vt:lpstr>
      <vt:lpstr>Freestyle Script</vt:lpstr>
      <vt:lpstr>Wingdings 3</vt:lpstr>
      <vt:lpstr>Smuga</vt:lpstr>
      <vt:lpstr>Michalina Żarowska</vt:lpstr>
      <vt:lpstr>Bonjour</vt:lpstr>
      <vt:lpstr>1. la vie à Montpellier</vt:lpstr>
      <vt:lpstr> 1. la vie à Montpellier</vt:lpstr>
      <vt:lpstr>1. la vie à Montpellier</vt:lpstr>
      <vt:lpstr>2.Sites touristiques à Montpellier</vt:lpstr>
      <vt:lpstr>3. Nous apprenons de plus en plus..</vt:lpstr>
      <vt:lpstr>4. Qu’est-ce qu’un nous pouvons ajouter sur .. cette ville merveilleuse?</vt:lpstr>
      <vt:lpstr>Curiosité?</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Asus</dc:creator>
  <cp:lastModifiedBy>WiceDyrektor</cp:lastModifiedBy>
  <cp:revision>8</cp:revision>
  <dcterms:created xsi:type="dcterms:W3CDTF">2020-05-15T13:52:53Z</dcterms:created>
  <dcterms:modified xsi:type="dcterms:W3CDTF">2020-05-25T12:21:33Z</dcterms:modified>
</cp:coreProperties>
</file>