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90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4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31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5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15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95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71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32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03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16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1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41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91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87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0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233B-6DB6-4A56-83F0-1503D65D72A4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8540-F587-4659-BFF5-1A5368911B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52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tripadvisor.com/" TargetMode="External"/><Relationship Id="rId2" Type="http://schemas.openxmlformats.org/officeDocument/2006/relationships/hyperlink" Target="http://navtur.pl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tripadvisor.com/" TargetMode="External"/><Relationship Id="rId2" Type="http://schemas.openxmlformats.org/officeDocument/2006/relationships/hyperlink" Target="http://navtur.p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19661-001D-4AB1-BE47-9FC575D56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1964"/>
          </a:xfrm>
        </p:spPr>
        <p:txBody>
          <a:bodyPr>
            <a:normAutofit/>
          </a:bodyPr>
          <a:lstStyle/>
          <a:p>
            <a:r>
              <a:rPr lang="pl-PL" dirty="0"/>
              <a:t>Aix-en-Provence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B6286B-5B50-40DB-AAD1-2D3F318B4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28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400F1-8897-4BF1-AD96-BA4C272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4871B57-81C8-479A-99A9-ED53211EFE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0728" y="2711372"/>
            <a:ext cx="3100820" cy="298356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E68C709-9E2B-4C46-B09F-C67279DFE6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85800" y="2913960"/>
            <a:ext cx="545694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ville et commune française, en région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Provence-Alpes-Côte d'Azur,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dans le département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du Delta du Rhône. La ville est située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dans la vallée de la rivière Arc, à un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mile de la rive droite de la rivière.</a:t>
            </a:r>
            <a:endParaRPr kumimoji="0" lang="fr-FR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9284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AA738-6028-48C1-814E-64B31B27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Położenie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DFC231-ABAA-4E04-BAA9-A6159D489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4211782"/>
            <a:ext cx="5334000" cy="2006902"/>
          </a:xfrm>
        </p:spPr>
        <p:txBody>
          <a:bodyPr/>
          <a:lstStyle/>
          <a:p>
            <a:r>
              <a:rPr lang="pl-PL" dirty="0"/>
              <a:t>miejscowość i gmina we Francji, w regionie Prowansja-Alpy-Lazurowe Wybrzeże, w departamencie Delta Rodanu. Miasto jest ulokowane w dolinie rzeki Arc, o milę od prawego brzegu rzeki.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C397216-4730-4FE7-8415-6EFC7E4A1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4887" y="2333259"/>
            <a:ext cx="3903025" cy="37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3007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4F7F2DC-E352-4D11-86AF-870830B8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529" y="524738"/>
            <a:ext cx="54569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i="1" u="sng" dirty="0">
                <a:latin typeface="Arial Unicode MS"/>
              </a:rPr>
              <a:t>E</a:t>
            </a:r>
            <a:r>
              <a:rPr kumimoji="0" lang="fr-FR" altLang="pl-PL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ndroits intéressants</a:t>
            </a:r>
            <a:endParaRPr kumimoji="0" lang="fr-FR" altLang="pl-PL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8A3FFD4-34DF-4409-946E-BFCB2EB484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669" y="2745121"/>
            <a:ext cx="3737172" cy="276172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39AC158-D318-4044-A0C1-11DFA1EB173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121727" y="2002325"/>
            <a:ext cx="448194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Il existe de nombreux endroits intéressants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et beaux à Aix-en-Provence.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De tels endroits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incluent certainement le Terrain des Peintres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et le Lac de Saint Croix du Verdon.</a:t>
            </a:r>
            <a:endParaRPr kumimoji="0" lang="fr-FR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86E3C9-2ECD-418C-9ADC-590ED1E53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387" y="2504786"/>
            <a:ext cx="3785944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8D766-77AE-4967-B68A-4A22D874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/>
              <a:t>Ciekawe miejsca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C1FA22-0DEF-474C-B07B-C06D1DF4E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7148" y="2549237"/>
            <a:ext cx="3736816" cy="276217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DE499F-CF0D-42B2-BFAD-E3116EC58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3964" y="2141537"/>
            <a:ext cx="453433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Aix-en-Provence jest bardzo dużo ciekawych a zarazem pięknych miejsc. Do takich miejsc należą na pewno </a:t>
            </a:r>
            <a:r>
              <a:rPr lang="pl-PL" dirty="0" err="1"/>
              <a:t>Terrain</a:t>
            </a:r>
            <a:r>
              <a:rPr lang="pl-PL" dirty="0"/>
              <a:t> des </a:t>
            </a:r>
            <a:r>
              <a:rPr lang="pl-PL" dirty="0" err="1"/>
              <a:t>Peintres</a:t>
            </a:r>
            <a:r>
              <a:rPr lang="pl-PL" dirty="0"/>
              <a:t> i </a:t>
            </a:r>
            <a:r>
              <a:rPr lang="fr-FR" dirty="0"/>
              <a:t>Lac de Saint Croix du Verdon</a:t>
            </a:r>
            <a:r>
              <a:rPr lang="pl-PL" dirty="0"/>
              <a:t>.</a:t>
            </a:r>
            <a:endParaRPr lang="fr-FR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168D5C-8C10-433A-97F1-DAE62D73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19" y="2542310"/>
            <a:ext cx="3782291" cy="26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08055-7D71-4A7A-999D-FD41CFA7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 err="1"/>
              <a:t>Curieux</a:t>
            </a:r>
            <a:endParaRPr lang="pl-PL" b="1" i="1" u="sng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EED5D5-91EF-4CF3-9413-0EFB58370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5856" y="3194058"/>
            <a:ext cx="4413887" cy="202404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541A196-EBC3-4241-9632-CFB67C8262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2739411"/>
            <a:ext cx="573644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Elle a été fondée en 122 av. par le 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consul romain Gaius Sextius 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Calvinus en tant que colonie de 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vétérans de ses troupes et a été 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nommé Aquae Sextiae.</a:t>
            </a:r>
            <a:endParaRPr kumimoji="0" lang="fr-FR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4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A6EAA0-851B-416A-86C9-596B4B11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/>
              <a:t>Ciekawostka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B0FCC90-15A2-4662-911C-3A0DE7405F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236" y="2731850"/>
            <a:ext cx="4414405" cy="2021053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B0C7B4-AE36-4DC4-AEA6-5213F674A6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Założone zostało w 122 roku p.n.e. przez rzymskiego konsula </a:t>
            </a:r>
            <a:r>
              <a:rPr lang="pl-PL" dirty="0" err="1"/>
              <a:t>Gaiusa</a:t>
            </a:r>
            <a:r>
              <a:rPr lang="pl-PL" dirty="0"/>
              <a:t> </a:t>
            </a:r>
            <a:r>
              <a:rPr lang="pl-PL" dirty="0" err="1"/>
              <a:t>Sextiusa</a:t>
            </a:r>
            <a:r>
              <a:rPr lang="pl-PL" dirty="0"/>
              <a:t> </a:t>
            </a:r>
            <a:r>
              <a:rPr lang="pl-PL" dirty="0" err="1"/>
              <a:t>Calvinusa</a:t>
            </a:r>
            <a:r>
              <a:rPr lang="pl-PL" dirty="0"/>
              <a:t> jako kolonia weteranów jego wojsk i nazwane zostało </a:t>
            </a:r>
            <a:r>
              <a:rPr lang="pl-PL" dirty="0" err="1"/>
              <a:t>Aquae</a:t>
            </a:r>
            <a:r>
              <a:rPr lang="pl-PL" dirty="0"/>
              <a:t> </a:t>
            </a:r>
            <a:r>
              <a:rPr lang="pl-PL" dirty="0" err="1"/>
              <a:t>Sextiae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5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2B473F4-5AA4-4C77-9B99-7FFD862A1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32638" y="560059"/>
            <a:ext cx="5126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J'ai utilisé des sites</a:t>
            </a:r>
            <a:r>
              <a:rPr kumimoji="0" lang="fr-FR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CD105-DDC0-4AA0-ACB4-01B70DF3D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61073" cy="4351338"/>
          </a:xfrm>
        </p:spPr>
        <p:txBody>
          <a:bodyPr/>
          <a:lstStyle/>
          <a:p>
            <a:r>
              <a:rPr lang="pl-PL" dirty="0">
                <a:hlinkClick r:id="rId2"/>
              </a:rPr>
              <a:t>http://navtur.pl</a:t>
            </a:r>
            <a:endParaRPr lang="pl-PL" dirty="0"/>
          </a:p>
          <a:p>
            <a:r>
              <a:rPr lang="pl-PL" dirty="0">
                <a:hlinkClick r:id="rId3"/>
              </a:rPr>
              <a:t>https://pl.tripadvisor.com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141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748C0-74B3-4F9F-9A3E-C697C19B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Korzystałem ze stron: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A1FB3C-B6B1-4258-BB0F-C44C35731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02636" cy="4351338"/>
          </a:xfrm>
        </p:spPr>
        <p:txBody>
          <a:bodyPr/>
          <a:lstStyle/>
          <a:p>
            <a:r>
              <a:rPr lang="pl-PL" dirty="0">
                <a:hlinkClick r:id="rId2"/>
              </a:rPr>
              <a:t>http://navtur.pl</a:t>
            </a:r>
            <a:endParaRPr lang="pl-PL" dirty="0"/>
          </a:p>
          <a:p>
            <a:r>
              <a:rPr lang="pl-PL" dirty="0">
                <a:hlinkClick r:id="rId3"/>
              </a:rPr>
              <a:t>https://pl.tripadvisor.com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08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265</TotalTime>
  <Words>221</Words>
  <Application>Microsoft Office PowerPoint</Application>
  <PresentationFormat>Panoramiczny</PresentationFormat>
  <Paragraphs>34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Arial Unicode MS</vt:lpstr>
      <vt:lpstr>Century Gothic</vt:lpstr>
      <vt:lpstr>Para</vt:lpstr>
      <vt:lpstr>Aix-en-Provence</vt:lpstr>
      <vt:lpstr>Position</vt:lpstr>
      <vt:lpstr>Położenie</vt:lpstr>
      <vt:lpstr>Endroits intéressants</vt:lpstr>
      <vt:lpstr>Ciekawe miejsca</vt:lpstr>
      <vt:lpstr>Curieux</vt:lpstr>
      <vt:lpstr>Ciekawostka</vt:lpstr>
      <vt:lpstr>J'ai utilisé des sites </vt:lpstr>
      <vt:lpstr>Korzystałem ze stron: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Aix-en-Provence</dc:title>
  <dc:creator>Agata</dc:creator>
  <cp:lastModifiedBy>Wicedyrektor</cp:lastModifiedBy>
  <cp:revision>7</cp:revision>
  <dcterms:created xsi:type="dcterms:W3CDTF">2020-05-28T08:01:05Z</dcterms:created>
  <dcterms:modified xsi:type="dcterms:W3CDTF">2020-06-05T19:46:03Z</dcterms:modified>
</cp:coreProperties>
</file>