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Calibri" panose="020F0502020204030204" pitchFamily="34" charset="0"/>
      <p:regular r:id="rId9"/>
      <p:bold r:id="rId10"/>
      <p:italic r:id="rId11"/>
      <p:boldItalic r:id="rId12"/>
    </p:embeddedFont>
    <p:embeddedFont>
      <p:font typeface="Ultra" panose="020B0604020202020204" charset="0"/>
      <p:regular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e6969286f9718ed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e6969286f9718e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e6969286f9718ed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e6969286f9718ed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e6969286f9718ed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e6969286f9718ed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e4c9996b169d5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e4c9996b169d5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86b7c1669cd129f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86b7c1669cd129f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e6969286f9718ed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e6969286f9718ed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5" y="0"/>
            <a:ext cx="9144048" cy="5143527"/>
          </a:xfrm>
          <a:prstGeom prst="rect">
            <a:avLst/>
          </a:prstGeom>
          <a:noFill/>
          <a:ln>
            <a:noFill/>
          </a:ln>
        </p:spPr>
      </p:pic>
      <p:sp>
        <p:nvSpPr>
          <p:cNvPr id="55" name="Google Shape;55;p13"/>
          <p:cNvSpPr txBox="1">
            <a:spLocks noGrp="1"/>
          </p:cNvSpPr>
          <p:nvPr>
            <p:ph type="title"/>
          </p:nvPr>
        </p:nvSpPr>
        <p:spPr>
          <a:xfrm>
            <a:off x="311700" y="3490813"/>
            <a:ext cx="8520600" cy="165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 sz="4300" b="1">
                <a:latin typeface="Ultra"/>
                <a:ea typeface="Ultra"/>
                <a:cs typeface="Ultra"/>
                <a:sym typeface="Ultra"/>
              </a:rPr>
              <a:t>SCOOBY DOO - THE BEST SERIES IN THE WORLD</a:t>
            </a:r>
            <a:endParaRPr sz="4300" b="1">
              <a:latin typeface="Ultra"/>
              <a:ea typeface="Ultra"/>
              <a:cs typeface="Ultra"/>
              <a:sym typeface="Ultr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b="1">
                <a:latin typeface="Ultra"/>
                <a:ea typeface="Ultra"/>
                <a:cs typeface="Ultra"/>
                <a:sym typeface="Ultra"/>
              </a:rPr>
              <a:t>GENERAL INFORMATION </a:t>
            </a:r>
            <a:endParaRPr b="1">
              <a:latin typeface="Ultra"/>
              <a:ea typeface="Ultra"/>
              <a:cs typeface="Ultra"/>
              <a:sym typeface="Ultra"/>
            </a:endParaRPr>
          </a:p>
        </p:txBody>
      </p:sp>
      <p:sp>
        <p:nvSpPr>
          <p:cNvPr id="62" name="Google Shape;62;p14"/>
          <p:cNvSpPr txBox="1">
            <a:spLocks noGrp="1"/>
          </p:cNvSpPr>
          <p:nvPr>
            <p:ph type="body" idx="1"/>
          </p:nvPr>
        </p:nvSpPr>
        <p:spPr>
          <a:xfrm>
            <a:off x="623400" y="1295538"/>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SzPts val="2000"/>
              <a:buFont typeface="Calibri"/>
              <a:buChar char="●"/>
            </a:pPr>
            <a:r>
              <a:rPr lang="pl" sz="2000" b="1" i="1">
                <a:latin typeface="Calibri"/>
                <a:ea typeface="Calibri"/>
                <a:cs typeface="Calibri"/>
                <a:sym typeface="Calibri"/>
              </a:rPr>
              <a:t>COUNTRY OF PRODUCTION: United States </a:t>
            </a:r>
            <a:endParaRPr sz="2000" b="1" i="1">
              <a:latin typeface="Calibri"/>
              <a:ea typeface="Calibri"/>
              <a:cs typeface="Calibri"/>
              <a:sym typeface="Calibri"/>
            </a:endParaRPr>
          </a:p>
          <a:p>
            <a:pPr marL="457200" lvl="0" indent="-355600" algn="l" rtl="0">
              <a:lnSpc>
                <a:spcPct val="200000"/>
              </a:lnSpc>
              <a:spcBef>
                <a:spcPts val="0"/>
              </a:spcBef>
              <a:spcAft>
                <a:spcPts val="0"/>
              </a:spcAft>
              <a:buSzPts val="2000"/>
              <a:buFont typeface="Calibri"/>
              <a:buChar char="●"/>
            </a:pPr>
            <a:r>
              <a:rPr lang="pl" sz="2000" b="1" i="1">
                <a:latin typeface="Calibri"/>
                <a:ea typeface="Calibri"/>
                <a:cs typeface="Calibri"/>
                <a:sym typeface="Calibri"/>
              </a:rPr>
              <a:t>ORIGINAL LANGUAGE: English</a:t>
            </a:r>
            <a:endParaRPr sz="2000" b="1" i="1">
              <a:latin typeface="Calibri"/>
              <a:ea typeface="Calibri"/>
              <a:cs typeface="Calibri"/>
              <a:sym typeface="Calibri"/>
            </a:endParaRPr>
          </a:p>
          <a:p>
            <a:pPr marL="457200" lvl="0" indent="-355600" algn="l" rtl="0">
              <a:lnSpc>
                <a:spcPct val="200000"/>
              </a:lnSpc>
              <a:spcBef>
                <a:spcPts val="0"/>
              </a:spcBef>
              <a:spcAft>
                <a:spcPts val="0"/>
              </a:spcAft>
              <a:buSzPts val="2000"/>
              <a:buFont typeface="Calibri"/>
              <a:buChar char="●"/>
            </a:pPr>
            <a:r>
              <a:rPr lang="pl" sz="2000" b="1" i="1">
                <a:latin typeface="Calibri"/>
                <a:ea typeface="Calibri"/>
                <a:cs typeface="Calibri"/>
                <a:sym typeface="Calibri"/>
              </a:rPr>
              <a:t>TYPE: Animated series </a:t>
            </a:r>
            <a:endParaRPr sz="2000" b="1" i="1">
              <a:latin typeface="Calibri"/>
              <a:ea typeface="Calibri"/>
              <a:cs typeface="Calibri"/>
              <a:sym typeface="Calibri"/>
            </a:endParaRPr>
          </a:p>
          <a:p>
            <a:pPr marL="457200" lvl="0" indent="-355600" algn="l" rtl="0">
              <a:lnSpc>
                <a:spcPct val="200000"/>
              </a:lnSpc>
              <a:spcBef>
                <a:spcPts val="0"/>
              </a:spcBef>
              <a:spcAft>
                <a:spcPts val="0"/>
              </a:spcAft>
              <a:buSzPts val="2000"/>
              <a:buFont typeface="Calibri"/>
              <a:buChar char="●"/>
            </a:pPr>
            <a:r>
              <a:rPr lang="pl" sz="2000" b="1" i="1">
                <a:latin typeface="Calibri"/>
                <a:ea typeface="Calibri"/>
                <a:cs typeface="Calibri"/>
                <a:sym typeface="Calibri"/>
              </a:rPr>
              <a:t>CREATORS:Joe Ruby, Ken Spears </a:t>
            </a:r>
            <a:endParaRPr sz="2000" b="1" i="1">
              <a:latin typeface="Calibri"/>
              <a:ea typeface="Calibri"/>
              <a:cs typeface="Calibri"/>
              <a:sym typeface="Calibri"/>
            </a:endParaRPr>
          </a:p>
        </p:txBody>
      </p:sp>
      <p:pic>
        <p:nvPicPr>
          <p:cNvPr id="63" name="Google Shape;63;p14"/>
          <p:cNvPicPr preferRelativeResize="0"/>
          <p:nvPr/>
        </p:nvPicPr>
        <p:blipFill>
          <a:blip r:embed="rId4">
            <a:alphaModFix/>
          </a:blip>
          <a:stretch>
            <a:fillRect/>
          </a:stretch>
        </p:blipFill>
        <p:spPr>
          <a:xfrm>
            <a:off x="6230717" y="1295550"/>
            <a:ext cx="2277610" cy="341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a:latin typeface="Ultra"/>
                <a:ea typeface="Ultra"/>
                <a:cs typeface="Ultra"/>
                <a:sym typeface="Ultra"/>
              </a:rPr>
              <a:t>MAIN ROLES</a:t>
            </a:r>
            <a:r>
              <a:rPr lang="pl"/>
              <a:t> </a:t>
            </a:r>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pl"/>
              <a:t>Daphne Blake </a:t>
            </a:r>
            <a:endParaRPr/>
          </a:p>
          <a:p>
            <a:pPr marL="457200" lvl="0" indent="-342900" algn="l" rtl="0">
              <a:spcBef>
                <a:spcPts val="0"/>
              </a:spcBef>
              <a:spcAft>
                <a:spcPts val="0"/>
              </a:spcAft>
              <a:buSzPts val="1800"/>
              <a:buChar char="●"/>
            </a:pPr>
            <a:r>
              <a:rPr lang="pl"/>
              <a:t>Velma Dinkley </a:t>
            </a:r>
            <a:endParaRPr/>
          </a:p>
          <a:p>
            <a:pPr marL="457200" lvl="0" indent="-342900" algn="l" rtl="0">
              <a:spcBef>
                <a:spcPts val="0"/>
              </a:spcBef>
              <a:spcAft>
                <a:spcPts val="0"/>
              </a:spcAft>
              <a:buSzPts val="1800"/>
              <a:buChar char="●"/>
            </a:pPr>
            <a:r>
              <a:rPr lang="pl"/>
              <a:t>Fred Jones </a:t>
            </a:r>
            <a:endParaRPr/>
          </a:p>
          <a:p>
            <a:pPr marL="457200" lvl="0" indent="-342900" algn="l" rtl="0">
              <a:spcBef>
                <a:spcPts val="0"/>
              </a:spcBef>
              <a:spcAft>
                <a:spcPts val="0"/>
              </a:spcAft>
              <a:buSzPts val="1800"/>
              <a:buChar char="●"/>
            </a:pPr>
            <a:r>
              <a:rPr lang="pl"/>
              <a:t>Shaggy Rogers </a:t>
            </a:r>
            <a:endParaRPr/>
          </a:p>
          <a:p>
            <a:pPr marL="457200" lvl="0" indent="-342900" algn="l" rtl="0">
              <a:spcBef>
                <a:spcPts val="0"/>
              </a:spcBef>
              <a:spcAft>
                <a:spcPts val="0"/>
              </a:spcAft>
              <a:buSzPts val="1800"/>
              <a:buChar char="●"/>
            </a:pPr>
            <a:r>
              <a:rPr lang="pl"/>
              <a:t>Scoobert „Scooby” Doo</a:t>
            </a:r>
            <a:endParaRPr/>
          </a:p>
        </p:txBody>
      </p:sp>
      <p:pic>
        <p:nvPicPr>
          <p:cNvPr id="71" name="Google Shape;71;p15"/>
          <p:cNvPicPr preferRelativeResize="0"/>
          <p:nvPr/>
        </p:nvPicPr>
        <p:blipFill>
          <a:blip r:embed="rId4">
            <a:alphaModFix/>
          </a:blip>
          <a:stretch>
            <a:fillRect/>
          </a:stretch>
        </p:blipFill>
        <p:spPr>
          <a:xfrm>
            <a:off x="3092265" y="1524264"/>
            <a:ext cx="2242532" cy="3187149"/>
          </a:xfrm>
          <a:prstGeom prst="rect">
            <a:avLst/>
          </a:prstGeom>
          <a:noFill/>
          <a:ln>
            <a:noFill/>
          </a:ln>
        </p:spPr>
      </p:pic>
      <p:pic>
        <p:nvPicPr>
          <p:cNvPr id="72" name="Google Shape;72;p15"/>
          <p:cNvPicPr preferRelativeResize="0"/>
          <p:nvPr/>
        </p:nvPicPr>
        <p:blipFill>
          <a:blip r:embed="rId5">
            <a:alphaModFix/>
          </a:blip>
          <a:stretch>
            <a:fillRect/>
          </a:stretch>
        </p:blipFill>
        <p:spPr>
          <a:xfrm>
            <a:off x="4871506" y="802813"/>
            <a:ext cx="1977075" cy="2809876"/>
          </a:xfrm>
          <a:prstGeom prst="rect">
            <a:avLst/>
          </a:prstGeom>
          <a:noFill/>
          <a:ln>
            <a:noFill/>
          </a:ln>
        </p:spPr>
      </p:pic>
      <p:pic>
        <p:nvPicPr>
          <p:cNvPr id="73" name="Google Shape;73;p15"/>
          <p:cNvPicPr preferRelativeResize="0"/>
          <p:nvPr/>
        </p:nvPicPr>
        <p:blipFill>
          <a:blip r:embed="rId6">
            <a:alphaModFix/>
          </a:blip>
          <a:stretch>
            <a:fillRect/>
          </a:stretch>
        </p:blipFill>
        <p:spPr>
          <a:xfrm>
            <a:off x="6625900" y="-12"/>
            <a:ext cx="2425340" cy="3031675"/>
          </a:xfrm>
          <a:prstGeom prst="rect">
            <a:avLst/>
          </a:prstGeom>
          <a:noFill/>
          <a:ln>
            <a:noFill/>
          </a:ln>
        </p:spPr>
      </p:pic>
      <p:pic>
        <p:nvPicPr>
          <p:cNvPr id="74" name="Google Shape;74;p15"/>
          <p:cNvPicPr preferRelativeResize="0"/>
          <p:nvPr/>
        </p:nvPicPr>
        <p:blipFill>
          <a:blip r:embed="rId7">
            <a:alphaModFix/>
          </a:blip>
          <a:stretch>
            <a:fillRect/>
          </a:stretch>
        </p:blipFill>
        <p:spPr>
          <a:xfrm>
            <a:off x="4989232" y="2763450"/>
            <a:ext cx="3429035" cy="2380050"/>
          </a:xfrm>
          <a:prstGeom prst="rect">
            <a:avLst/>
          </a:prstGeom>
          <a:noFill/>
          <a:ln>
            <a:noFill/>
          </a:ln>
        </p:spPr>
      </p:pic>
      <p:pic>
        <p:nvPicPr>
          <p:cNvPr id="75" name="Google Shape;75;p15"/>
          <p:cNvPicPr preferRelativeResize="0"/>
          <p:nvPr/>
        </p:nvPicPr>
        <p:blipFill>
          <a:blip r:embed="rId8">
            <a:alphaModFix/>
          </a:blip>
          <a:stretch>
            <a:fillRect/>
          </a:stretch>
        </p:blipFill>
        <p:spPr>
          <a:xfrm>
            <a:off x="769636" y="2280169"/>
            <a:ext cx="1977075" cy="28633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81" name="Google Shape;81;p16"/>
          <p:cNvSpPr txBox="1">
            <a:spLocks noGrp="1"/>
          </p:cNvSpPr>
          <p:nvPr>
            <p:ph type="title"/>
          </p:nvPr>
        </p:nvSpPr>
        <p:spPr>
          <a:xfrm>
            <a:off x="311700" y="333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a:latin typeface="Ultra"/>
                <a:ea typeface="Ultra"/>
                <a:cs typeface="Ultra"/>
                <a:sym typeface="Ultra"/>
              </a:rPr>
              <a:t>WHAT IS ABOUT ?</a:t>
            </a:r>
            <a:endParaRPr>
              <a:latin typeface="Ultra"/>
              <a:ea typeface="Ultra"/>
              <a:cs typeface="Ultra"/>
              <a:sym typeface="Ultra"/>
            </a:endParaRPr>
          </a:p>
        </p:txBody>
      </p:sp>
      <p:sp>
        <p:nvSpPr>
          <p:cNvPr id="82" name="Google Shape;82;p16"/>
          <p:cNvSpPr txBox="1">
            <a:spLocks noGrp="1"/>
          </p:cNvSpPr>
          <p:nvPr>
            <p:ph type="body" idx="1"/>
          </p:nvPr>
        </p:nvSpPr>
        <p:spPr>
          <a:xfrm>
            <a:off x="311688" y="906075"/>
            <a:ext cx="8832300" cy="399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sz="1600"/>
              <a:t>This serials is about friends : Fred, Velma, Daphne, Shaggy and their faithful, but very cowardly dog ​​- Scooby- Doo. Experience many adventures together. They travel in a characteristic van, searching for dark adventures and criminal mysteries that they always try to solve.During the quest, Scooby-Doo and Shaggy always try to hide somewhere from monsters. Sympathetic, but clumsy and timid quadruped seemingly is not suitable as a hunter of all kinds of ghosts and ghosts from the world of ghosts and the most real criminals. However, with the help of friends, he always gets out of trouble and after solving a difficult puzzle, he can indulge in his second favorite occupation with Shaggy, namely gluttony. Despite clumsiness they always find the explanation of puzzles and then they become real heroes. </a:t>
            </a:r>
            <a:endParaRPr sz="1600"/>
          </a:p>
        </p:txBody>
      </p:sp>
      <p:pic>
        <p:nvPicPr>
          <p:cNvPr id="83" name="Google Shape;83;p16"/>
          <p:cNvPicPr preferRelativeResize="0"/>
          <p:nvPr/>
        </p:nvPicPr>
        <p:blipFill>
          <a:blip r:embed="rId4">
            <a:alphaModFix/>
          </a:blip>
          <a:stretch>
            <a:fillRect/>
          </a:stretch>
        </p:blipFill>
        <p:spPr>
          <a:xfrm>
            <a:off x="6085925" y="3309725"/>
            <a:ext cx="1702413" cy="158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9" name="Google Shape;8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a:latin typeface="Ultra"/>
                <a:ea typeface="Ultra"/>
                <a:cs typeface="Ultra"/>
                <a:sym typeface="Ultra"/>
              </a:rPr>
              <a:t>HOW OFTEN DO YOU WATCH IT ?</a:t>
            </a:r>
            <a:endParaRPr>
              <a:latin typeface="Ultra"/>
              <a:ea typeface="Ultra"/>
              <a:cs typeface="Ultra"/>
              <a:sym typeface="Ultra"/>
            </a:endParaRPr>
          </a:p>
        </p:txBody>
      </p:sp>
      <p:sp>
        <p:nvSpPr>
          <p:cNvPr id="90" name="Google Shape;9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0" lvl="0" indent="0" algn="l" rtl="0">
              <a:spcBef>
                <a:spcPts val="1600"/>
              </a:spcBef>
              <a:spcAft>
                <a:spcPts val="1600"/>
              </a:spcAft>
              <a:buNone/>
            </a:pPr>
            <a:r>
              <a:rPr lang="pl"/>
              <a:t>I watched all the episodes, but this series is the best so I watch this again. I don’t have much times and I watch twice a week. </a:t>
            </a:r>
            <a:endParaRPr/>
          </a:p>
        </p:txBody>
      </p:sp>
      <p:pic>
        <p:nvPicPr>
          <p:cNvPr id="91" name="Google Shape;91;p17"/>
          <p:cNvPicPr preferRelativeResize="0"/>
          <p:nvPr/>
        </p:nvPicPr>
        <p:blipFill>
          <a:blip r:embed="rId4">
            <a:alphaModFix/>
          </a:blip>
          <a:stretch>
            <a:fillRect/>
          </a:stretch>
        </p:blipFill>
        <p:spPr>
          <a:xfrm>
            <a:off x="6108872" y="2280450"/>
            <a:ext cx="2723424" cy="1531949"/>
          </a:xfrm>
          <a:prstGeom prst="rect">
            <a:avLst/>
          </a:prstGeom>
          <a:noFill/>
          <a:ln>
            <a:noFill/>
          </a:ln>
        </p:spPr>
      </p:pic>
      <p:pic>
        <p:nvPicPr>
          <p:cNvPr id="92" name="Google Shape;92;p17"/>
          <p:cNvPicPr preferRelativeResize="0"/>
          <p:nvPr/>
        </p:nvPicPr>
        <p:blipFill>
          <a:blip r:embed="rId5">
            <a:alphaModFix/>
          </a:blip>
          <a:stretch>
            <a:fillRect/>
          </a:stretch>
        </p:blipFill>
        <p:spPr>
          <a:xfrm>
            <a:off x="311700" y="2571750"/>
            <a:ext cx="2723424" cy="1531926"/>
          </a:xfrm>
          <a:prstGeom prst="rect">
            <a:avLst/>
          </a:prstGeom>
          <a:noFill/>
          <a:ln>
            <a:noFill/>
          </a:ln>
        </p:spPr>
      </p:pic>
      <p:pic>
        <p:nvPicPr>
          <p:cNvPr id="93" name="Google Shape;93;p17"/>
          <p:cNvPicPr preferRelativeResize="0"/>
          <p:nvPr/>
        </p:nvPicPr>
        <p:blipFill>
          <a:blip r:embed="rId6">
            <a:alphaModFix/>
          </a:blip>
          <a:stretch>
            <a:fillRect/>
          </a:stretch>
        </p:blipFill>
        <p:spPr>
          <a:xfrm>
            <a:off x="3382175" y="3534563"/>
            <a:ext cx="2379651" cy="1338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a:latin typeface="Ultra"/>
                <a:ea typeface="Ultra"/>
                <a:cs typeface="Ultra"/>
                <a:sym typeface="Ultra"/>
              </a:rPr>
              <a:t>WHY I LIKE IT ?</a:t>
            </a:r>
            <a:endParaRPr>
              <a:latin typeface="Ultra"/>
              <a:ea typeface="Ultra"/>
              <a:cs typeface="Ultra"/>
              <a:sym typeface="Ultra"/>
            </a:endParaRPr>
          </a:p>
        </p:txBody>
      </p:sp>
      <p:sp>
        <p:nvSpPr>
          <p:cNvPr id="100" name="Google Shape;10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a:t>I like it because it is very funny cartoon. My favourite heroes is shaggy and scooby because are funny. They always are afraid but despites he solves riddle with help. I like detective threads in this series. In this series is amazing vibe and cool graphics. </a:t>
            </a:r>
            <a:endParaRPr/>
          </a:p>
        </p:txBody>
      </p:sp>
      <p:pic>
        <p:nvPicPr>
          <p:cNvPr id="101" name="Google Shape;101;p18"/>
          <p:cNvPicPr preferRelativeResize="0"/>
          <p:nvPr/>
        </p:nvPicPr>
        <p:blipFill>
          <a:blip r:embed="rId4">
            <a:alphaModFix/>
          </a:blip>
          <a:stretch>
            <a:fillRect/>
          </a:stretch>
        </p:blipFill>
        <p:spPr>
          <a:xfrm>
            <a:off x="6282050" y="2270125"/>
            <a:ext cx="2550251" cy="1905000"/>
          </a:xfrm>
          <a:prstGeom prst="rect">
            <a:avLst/>
          </a:prstGeom>
          <a:noFill/>
          <a:ln>
            <a:noFill/>
          </a:ln>
        </p:spPr>
      </p:pic>
      <p:pic>
        <p:nvPicPr>
          <p:cNvPr id="102" name="Google Shape;102;p18"/>
          <p:cNvPicPr preferRelativeResize="0"/>
          <p:nvPr/>
        </p:nvPicPr>
        <p:blipFill>
          <a:blip r:embed="rId5">
            <a:alphaModFix/>
          </a:blip>
          <a:stretch>
            <a:fillRect/>
          </a:stretch>
        </p:blipFill>
        <p:spPr>
          <a:xfrm>
            <a:off x="0" y="3230819"/>
            <a:ext cx="2550250" cy="1912688"/>
          </a:xfrm>
          <a:prstGeom prst="rect">
            <a:avLst/>
          </a:prstGeom>
          <a:noFill/>
          <a:ln>
            <a:noFill/>
          </a:ln>
        </p:spPr>
      </p:pic>
      <p:pic>
        <p:nvPicPr>
          <p:cNvPr id="103" name="Google Shape;103;p18"/>
          <p:cNvPicPr preferRelativeResize="0"/>
          <p:nvPr/>
        </p:nvPicPr>
        <p:blipFill>
          <a:blip r:embed="rId6">
            <a:alphaModFix/>
          </a:blip>
          <a:stretch>
            <a:fillRect/>
          </a:stretch>
        </p:blipFill>
        <p:spPr>
          <a:xfrm>
            <a:off x="2970212" y="2671500"/>
            <a:ext cx="2550250" cy="189738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Words>
  <Application>Microsoft Office PowerPoint</Application>
  <PresentationFormat>Pokaz na ekranie (16:9)</PresentationFormat>
  <Paragraphs>19</Paragraphs>
  <Slides>6</Slides>
  <Notes>6</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6</vt:i4>
      </vt:variant>
    </vt:vector>
  </HeadingPairs>
  <TitlesOfParts>
    <vt:vector size="10" baseType="lpstr">
      <vt:lpstr>Calibri</vt:lpstr>
      <vt:lpstr>Ultra</vt:lpstr>
      <vt:lpstr>Arial</vt:lpstr>
      <vt:lpstr>Simple Light</vt:lpstr>
      <vt:lpstr>SCOOBY DOO - THE BEST SERIES IN THE WORLD</vt:lpstr>
      <vt:lpstr>GENERAL INFORMATION </vt:lpstr>
      <vt:lpstr>MAIN ROLES </vt:lpstr>
      <vt:lpstr>WHAT IS ABOUT ?</vt:lpstr>
      <vt:lpstr>HOW OFTEN DO YOU WATCH IT ?</vt:lpstr>
      <vt:lpstr>WHY I LIKE 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SCOOBY DOO - THE BEST SERIES IN THE WORLD</dc:title>
  <dc:creator>Uzytkownik</dc:creator>
  <cp:lastModifiedBy>WiceDyrektor</cp:lastModifiedBy>
  <cp:revision>1</cp:revision>
  <dcterms:modified xsi:type="dcterms:W3CDTF">2020-05-12T12:36:53Z</dcterms:modified>
</cp:coreProperties>
</file>