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69" r:id="rId2"/>
    <p:sldId id="270" r:id="rId3"/>
    <p:sldId id="272" r:id="rId4"/>
    <p:sldId id="276" r:id="rId5"/>
    <p:sldId id="278" r:id="rId6"/>
    <p:sldId id="275" r:id="rId7"/>
  </p:sldIdLst>
  <p:sldSz cx="12188825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4" d="100"/>
          <a:sy n="74" d="100"/>
        </p:scale>
        <p:origin x="582" y="54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9AD9DB0-8E8D-46BF-8BDE-40A8B7F08242}" type="datetime1">
              <a:rPr lang="pl-PL" smtClean="0"/>
              <a:t>2020-05-18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45BB0-F103-4B5D-91CA-70F2B6E05766}" type="datetime1">
              <a:rPr lang="pl-PL" smtClean="0"/>
              <a:pPr/>
              <a:t>2020-05-18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wzorców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18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Wstaw mapę kraju.</a:t>
            </a:r>
          </a:p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152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/>
              <a:t>Wstaw obraz przedstawiający porę roku w kraju.</a:t>
            </a:r>
          </a:p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29894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olny kształt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l-PL" noProof="0" dirty="0">
              <a:solidFill>
                <a:schemeClr val="lt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3EF2702-8FBC-49EE-BEB8-B63553F4BE36}" type="datetime1">
              <a:rPr lang="pl-PL" smtClean="0"/>
              <a:pPr/>
              <a:t>2020-05-18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C24C258-F1F4-454E-8037-673E8D1DC925}" type="datetime1">
              <a:rPr lang="pl-PL" smtClean="0"/>
              <a:pPr/>
              <a:t>2020-05-18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002BF1C-C6B1-402B-911B-E77C61598B4A}" type="datetime1">
              <a:rPr lang="pl-PL" smtClean="0"/>
              <a:pPr/>
              <a:t>2020-05-18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26E5FD6-D21D-4B48-B188-E6DBD30BBB31}" type="datetime1">
              <a:rPr lang="pl-PL" smtClean="0"/>
              <a:pPr/>
              <a:t>2020-05-18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>
              <a:defRPr sz="4400" b="0" cap="all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4CA9FA2-3C13-45B6-8093-AD437074801B}" type="datetime1">
              <a:rPr lang="pl-PL" smtClean="0"/>
              <a:pPr/>
              <a:t>2020-05-18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B52F939-1D67-46E9-B270-F20A52519601}" type="datetime1">
              <a:rPr lang="pl-PL" smtClean="0"/>
              <a:pPr/>
              <a:t>2020-05-18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F31A979-A408-4C46-BD0A-E629F1C0A91D}" type="datetime1">
              <a:rPr lang="pl-PL" smtClean="0"/>
              <a:pPr/>
              <a:t>2020-05-18</a:t>
            </a:fld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8EF55C2-BC8E-4093-9311-CDD486F4FA74}" type="datetime1">
              <a:rPr lang="pl-PL" smtClean="0"/>
              <a:pPr/>
              <a:t>2020-05-18</a:t>
            </a:fld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259D7E-EC9D-496E-8251-4DA359FB9DD0}" type="datetime1">
              <a:rPr lang="pl-PL" smtClean="0"/>
              <a:pPr/>
              <a:t>2020-05-18</a:t>
            </a:fld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1D0BC19-3BA0-41AB-B882-0701E3A52CE3}" type="datetime1">
              <a:rPr lang="pl-PL" smtClean="0"/>
              <a:pPr/>
              <a:t>2020-05-18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9486AE9-1D7A-4A1E-900F-185BE6900A0B}" type="datetime1">
              <a:rPr lang="pl-PL" smtClean="0"/>
              <a:pPr/>
              <a:t>2020-05-18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pl-PL" sz="2400" noProof="0" dirty="0"/>
          </a:p>
        </p:txBody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wzorców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722B961-2B12-4A59-BD16-B4486446C52B}" type="datetime1">
              <a:rPr lang="pl-PL" smtClean="0"/>
              <a:pPr/>
              <a:t>2020-05-18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-PL" dirty="0">
                <a:solidFill>
                  <a:schemeClr val="tx1"/>
                </a:solidFill>
              </a:rPr>
              <a:t>NOMADIC PPEOPLE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-PL" sz="1600" i="1" dirty="0" err="1"/>
              <a:t>people</a:t>
            </a:r>
            <a:r>
              <a:rPr lang="pl-PL" sz="1600" i="1" dirty="0"/>
              <a:t> </a:t>
            </a:r>
            <a:r>
              <a:rPr lang="pl-PL" sz="1600" i="1" dirty="0" err="1"/>
              <a:t>still</a:t>
            </a:r>
            <a:r>
              <a:rPr lang="pl-PL" sz="1600" i="1" dirty="0"/>
              <a:t> on the </a:t>
            </a:r>
            <a:r>
              <a:rPr lang="pl-PL" sz="1600" i="1" dirty="0" err="1"/>
              <a:t>way</a:t>
            </a:r>
            <a:r>
              <a:rPr lang="pl-PL" sz="1600" i="1" dirty="0"/>
              <a:t> </a:t>
            </a:r>
            <a:r>
              <a:rPr lang="pl-PL" sz="1600" i="1" dirty="0" err="1"/>
              <a:t>home</a:t>
            </a:r>
            <a:endParaRPr lang="pl-PL" sz="1600" i="1" dirty="0"/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chemeClr val="bg1"/>
            </a:gs>
            <a:gs pos="42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 err="1"/>
              <a:t>Who</a:t>
            </a:r>
            <a:r>
              <a:rPr lang="pl-PL" dirty="0"/>
              <a:t> </a:t>
            </a:r>
            <a:r>
              <a:rPr lang="pl-PL" dirty="0" err="1"/>
              <a:t>they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?</a:t>
            </a:r>
          </a:p>
        </p:txBody>
      </p:sp>
      <p:sp>
        <p:nvSpPr>
          <p:cNvPr id="2" name="Zawartość — symbol zastępczy 1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pl-PL" dirty="0"/>
              <a:t> A</a:t>
            </a:r>
            <a:r>
              <a:rPr lang="en-US" dirty="0"/>
              <a:t> member of a community without fixed habitation which regularly moves to and from the same areas</a:t>
            </a:r>
            <a:endParaRPr lang="pl-PL" dirty="0"/>
          </a:p>
          <a:p>
            <a:r>
              <a:rPr lang="pl-PL" dirty="0"/>
              <a:t>In 1995 </a:t>
            </a:r>
            <a:r>
              <a:rPr lang="pl-PL" dirty="0" err="1"/>
              <a:t>were</a:t>
            </a:r>
            <a:r>
              <a:rPr lang="pl-PL" dirty="0"/>
              <a:t> 30-40 </a:t>
            </a:r>
            <a:r>
              <a:rPr lang="pl-PL" dirty="0" err="1"/>
              <a:t>millon</a:t>
            </a:r>
            <a:r>
              <a:rPr lang="pl-PL" dirty="0"/>
              <a:t> </a:t>
            </a:r>
            <a:r>
              <a:rPr lang="pl-PL" dirty="0" err="1"/>
              <a:t>nomands</a:t>
            </a:r>
            <a:r>
              <a:rPr lang="pl-PL" dirty="0"/>
              <a:t> in the </a:t>
            </a:r>
            <a:r>
              <a:rPr lang="pl-PL" dirty="0" err="1"/>
              <a:t>world</a:t>
            </a:r>
            <a:endParaRPr lang="pl-PL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DD83E47-39E5-4F84-8B33-447F2C28D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00" y="2306042"/>
            <a:ext cx="3114878" cy="198938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3BA3A7D-84E5-4E96-8886-F58FD1D89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300" y="3573016"/>
            <a:ext cx="3305944" cy="23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 err="1"/>
              <a:t>Groups</a:t>
            </a:r>
            <a:r>
              <a:rPr lang="pl-PL" dirty="0"/>
              <a:t> of </a:t>
            </a:r>
            <a:r>
              <a:rPr lang="pl-PL" dirty="0" err="1"/>
              <a:t>nomadic</a:t>
            </a:r>
            <a:r>
              <a:rPr lang="pl-PL" dirty="0"/>
              <a:t> </a:t>
            </a:r>
            <a:r>
              <a:rPr lang="pl-PL" dirty="0" err="1"/>
              <a:t>people</a:t>
            </a:r>
            <a:endParaRPr lang="pl-PL" dirty="0"/>
          </a:p>
        </p:txBody>
      </p:sp>
      <p:sp>
        <p:nvSpPr>
          <p:cNvPr id="3" name="Tekst — symbol zastępczy 2"/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8029485" cy="4343400"/>
          </a:xfrm>
        </p:spPr>
        <p:txBody>
          <a:bodyPr rtlCol="0">
            <a:normAutofit fontScale="85000" lnSpcReduction="20000"/>
          </a:bodyPr>
          <a:lstStyle/>
          <a:p>
            <a:r>
              <a:rPr lang="pl-PL" dirty="0" err="1"/>
              <a:t>Bedouins</a:t>
            </a:r>
            <a:r>
              <a:rPr lang="pl-PL" dirty="0"/>
              <a:t> </a:t>
            </a:r>
            <a:r>
              <a:rPr lang="pl-PL" dirty="0">
                <a:sym typeface="Wingdings" panose="05000000000000000000" pitchFamily="2" charset="2"/>
              </a:rPr>
              <a:t> Jordan ( </a:t>
            </a:r>
            <a:r>
              <a:rPr lang="pl-PL" dirty="0" err="1">
                <a:sym typeface="Wingdings" panose="05000000000000000000" pitchFamily="2" charset="2"/>
              </a:rPr>
              <a:t>Africa</a:t>
            </a:r>
            <a:r>
              <a:rPr lang="pl-PL" dirty="0">
                <a:sym typeface="Wingdings" panose="05000000000000000000" pitchFamily="2" charset="2"/>
              </a:rPr>
              <a:t>)</a:t>
            </a:r>
            <a:endParaRPr lang="pl-PL" dirty="0"/>
          </a:p>
          <a:p>
            <a:r>
              <a:rPr lang="pl-PL" dirty="0"/>
              <a:t>Roma </a:t>
            </a:r>
            <a:r>
              <a:rPr lang="pl-PL" dirty="0">
                <a:sym typeface="Wingdings" panose="05000000000000000000" pitchFamily="2" charset="2"/>
              </a:rPr>
              <a:t> Europe, </a:t>
            </a:r>
            <a:r>
              <a:rPr lang="pl-PL" dirty="0" err="1">
                <a:sym typeface="Wingdings" panose="05000000000000000000" pitchFamily="2" charset="2"/>
              </a:rPr>
              <a:t>North</a:t>
            </a:r>
            <a:r>
              <a:rPr lang="pl-PL" dirty="0">
                <a:sym typeface="Wingdings" panose="05000000000000000000" pitchFamily="2" charset="2"/>
              </a:rPr>
              <a:t> </a:t>
            </a:r>
            <a:r>
              <a:rPr lang="pl-PL" dirty="0" err="1">
                <a:sym typeface="Wingdings" panose="05000000000000000000" pitchFamily="2" charset="2"/>
              </a:rPr>
              <a:t>America</a:t>
            </a:r>
            <a:endParaRPr lang="pl-PL" dirty="0"/>
          </a:p>
          <a:p>
            <a:r>
              <a:rPr lang="pl-PL" dirty="0"/>
              <a:t>Tuareg </a:t>
            </a:r>
            <a:r>
              <a:rPr lang="pl-PL" dirty="0">
                <a:sym typeface="Wingdings" panose="05000000000000000000" pitchFamily="2" charset="2"/>
              </a:rPr>
              <a:t> Algieria, </a:t>
            </a:r>
            <a:r>
              <a:rPr lang="pl-PL" dirty="0" err="1">
                <a:sym typeface="Wingdings" panose="05000000000000000000" pitchFamily="2" charset="2"/>
              </a:rPr>
              <a:t>Libya</a:t>
            </a:r>
            <a:r>
              <a:rPr lang="pl-PL" dirty="0">
                <a:sym typeface="Wingdings" panose="05000000000000000000" pitchFamily="2" charset="2"/>
              </a:rPr>
              <a:t>, Niger ( Sahara, </a:t>
            </a:r>
            <a:r>
              <a:rPr lang="pl-PL" dirty="0" err="1">
                <a:sym typeface="Wingdings" panose="05000000000000000000" pitchFamily="2" charset="2"/>
              </a:rPr>
              <a:t>Arfica</a:t>
            </a:r>
            <a:r>
              <a:rPr lang="pl-PL" dirty="0">
                <a:sym typeface="Wingdings" panose="05000000000000000000" pitchFamily="2" charset="2"/>
              </a:rPr>
              <a:t>)</a:t>
            </a:r>
            <a:endParaRPr lang="pl-PL" dirty="0"/>
          </a:p>
          <a:p>
            <a:r>
              <a:rPr lang="pl-PL" dirty="0" err="1"/>
              <a:t>Innuites</a:t>
            </a:r>
            <a:r>
              <a:rPr lang="pl-PL" dirty="0"/>
              <a:t> </a:t>
            </a:r>
            <a:r>
              <a:rPr lang="pl-PL" dirty="0">
                <a:sym typeface="Wingdings" panose="05000000000000000000" pitchFamily="2" charset="2"/>
              </a:rPr>
              <a:t> Canada, </a:t>
            </a:r>
            <a:r>
              <a:rPr lang="pl-PL" dirty="0" err="1">
                <a:sym typeface="Wingdings" panose="05000000000000000000" pitchFamily="2" charset="2"/>
              </a:rPr>
              <a:t>Alasca</a:t>
            </a:r>
            <a:r>
              <a:rPr lang="pl-PL" dirty="0">
                <a:sym typeface="Wingdings" panose="05000000000000000000" pitchFamily="2" charset="2"/>
              </a:rPr>
              <a:t>, </a:t>
            </a:r>
            <a:r>
              <a:rPr lang="pl-PL" dirty="0" err="1">
                <a:sym typeface="Wingdings" panose="05000000000000000000" pitchFamily="2" charset="2"/>
              </a:rPr>
              <a:t>Grenland</a:t>
            </a:r>
            <a:endParaRPr lang="pl-PL" dirty="0"/>
          </a:p>
          <a:p>
            <a:r>
              <a:rPr lang="pl-PL" dirty="0" err="1"/>
              <a:t>Pygmies</a:t>
            </a:r>
            <a:r>
              <a:rPr lang="pl-PL" dirty="0"/>
              <a:t> </a:t>
            </a:r>
            <a:r>
              <a:rPr lang="pl-PL" dirty="0">
                <a:sym typeface="Wingdings" panose="05000000000000000000" pitchFamily="2" charset="2"/>
              </a:rPr>
              <a:t> </a:t>
            </a:r>
            <a:r>
              <a:rPr lang="pl-PL" dirty="0" err="1">
                <a:sym typeface="Wingdings" panose="05000000000000000000" pitchFamily="2" charset="2"/>
              </a:rPr>
              <a:t>tropical</a:t>
            </a:r>
            <a:r>
              <a:rPr lang="pl-PL" dirty="0">
                <a:sym typeface="Wingdings" panose="05000000000000000000" pitchFamily="2" charset="2"/>
              </a:rPr>
              <a:t> </a:t>
            </a:r>
            <a:r>
              <a:rPr lang="pl-PL" dirty="0" err="1">
                <a:sym typeface="Wingdings" panose="05000000000000000000" pitchFamily="2" charset="2"/>
              </a:rPr>
              <a:t>forests</a:t>
            </a:r>
            <a:r>
              <a:rPr lang="pl-PL" dirty="0">
                <a:sym typeface="Wingdings" panose="05000000000000000000" pitchFamily="2" charset="2"/>
              </a:rPr>
              <a:t> (</a:t>
            </a:r>
            <a:r>
              <a:rPr lang="pl-PL" dirty="0" err="1">
                <a:sym typeface="Wingdings" panose="05000000000000000000" pitchFamily="2" charset="2"/>
              </a:rPr>
              <a:t>Africa</a:t>
            </a:r>
            <a:r>
              <a:rPr lang="pl-PL" dirty="0">
                <a:sym typeface="Wingdings" panose="05000000000000000000" pitchFamily="2" charset="2"/>
              </a:rPr>
              <a:t>)</a:t>
            </a:r>
            <a:endParaRPr lang="pl-PL" dirty="0"/>
          </a:p>
          <a:p>
            <a:r>
              <a:rPr lang="pl-PL" dirty="0" err="1"/>
              <a:t>Bushmen</a:t>
            </a:r>
            <a:r>
              <a:rPr lang="pl-PL" dirty="0"/>
              <a:t> </a:t>
            </a:r>
            <a:r>
              <a:rPr lang="pl-PL" dirty="0">
                <a:sym typeface="Wingdings" panose="05000000000000000000" pitchFamily="2" charset="2"/>
              </a:rPr>
              <a:t> Namibia ( </a:t>
            </a:r>
            <a:r>
              <a:rPr lang="pl-PL" dirty="0" err="1">
                <a:sym typeface="Wingdings" panose="05000000000000000000" pitchFamily="2" charset="2"/>
              </a:rPr>
              <a:t>Africa</a:t>
            </a:r>
            <a:r>
              <a:rPr lang="pl-PL" dirty="0">
                <a:sym typeface="Wingdings" panose="05000000000000000000" pitchFamily="2" charset="2"/>
              </a:rPr>
              <a:t>)</a:t>
            </a:r>
            <a:endParaRPr lang="pl-PL" dirty="0"/>
          </a:p>
          <a:p>
            <a:r>
              <a:rPr lang="pl-PL" dirty="0" err="1"/>
              <a:t>Aborigens</a:t>
            </a:r>
            <a:r>
              <a:rPr lang="pl-PL" dirty="0"/>
              <a:t> </a:t>
            </a:r>
            <a:r>
              <a:rPr lang="pl-PL" dirty="0">
                <a:sym typeface="Wingdings" panose="05000000000000000000" pitchFamily="2" charset="2"/>
              </a:rPr>
              <a:t> Australia</a:t>
            </a:r>
          </a:p>
          <a:p>
            <a:r>
              <a:rPr lang="pl-PL" dirty="0" err="1"/>
              <a:t>Lapandres</a:t>
            </a:r>
            <a:r>
              <a:rPr lang="pl-PL" dirty="0"/>
              <a:t> </a:t>
            </a:r>
            <a:r>
              <a:rPr lang="pl-PL" dirty="0">
                <a:sym typeface="Wingdings" panose="05000000000000000000" pitchFamily="2" charset="2"/>
              </a:rPr>
              <a:t> </a:t>
            </a:r>
            <a:r>
              <a:rPr lang="pl-PL" dirty="0" err="1">
                <a:sym typeface="Wingdings" panose="05000000000000000000" pitchFamily="2" charset="2"/>
              </a:rPr>
              <a:t>Lapland</a:t>
            </a:r>
            <a:r>
              <a:rPr lang="pl-PL" dirty="0">
                <a:sym typeface="Wingdings" panose="05000000000000000000" pitchFamily="2" charset="2"/>
              </a:rPr>
              <a:t> ( </a:t>
            </a:r>
            <a:r>
              <a:rPr lang="pl-PL" dirty="0" err="1">
                <a:sym typeface="Wingdings" panose="05000000000000000000" pitchFamily="2" charset="2"/>
              </a:rPr>
              <a:t>north</a:t>
            </a:r>
            <a:r>
              <a:rPr lang="pl-PL" dirty="0">
                <a:sym typeface="Wingdings" panose="05000000000000000000" pitchFamily="2" charset="2"/>
              </a:rPr>
              <a:t> of </a:t>
            </a:r>
            <a:r>
              <a:rPr lang="pl-PL" dirty="0" err="1">
                <a:sym typeface="Wingdings" panose="05000000000000000000" pitchFamily="2" charset="2"/>
              </a:rPr>
              <a:t>Norway</a:t>
            </a:r>
            <a:r>
              <a:rPr lang="pl-PL" dirty="0">
                <a:sym typeface="Wingdings" panose="05000000000000000000" pitchFamily="2" charset="2"/>
              </a:rPr>
              <a:t>, </a:t>
            </a:r>
            <a:r>
              <a:rPr lang="pl-PL" dirty="0" err="1">
                <a:sym typeface="Wingdings" panose="05000000000000000000" pitchFamily="2" charset="2"/>
              </a:rPr>
              <a:t>Finland</a:t>
            </a:r>
            <a:r>
              <a:rPr lang="pl-PL" dirty="0">
                <a:sym typeface="Wingdings" panose="05000000000000000000" pitchFamily="2" charset="2"/>
              </a:rPr>
              <a:t>, Russia)</a:t>
            </a:r>
          </a:p>
          <a:p>
            <a:r>
              <a:rPr lang="pl-PL" dirty="0" err="1"/>
              <a:t>Chuchki</a:t>
            </a:r>
            <a:r>
              <a:rPr lang="pl-PL" dirty="0"/>
              <a:t> </a:t>
            </a:r>
            <a:r>
              <a:rPr lang="pl-PL" dirty="0" err="1"/>
              <a:t>people</a:t>
            </a:r>
            <a:r>
              <a:rPr lang="pl-PL" dirty="0"/>
              <a:t> </a:t>
            </a:r>
            <a:r>
              <a:rPr lang="pl-PL" dirty="0">
                <a:sym typeface="Wingdings" panose="05000000000000000000" pitchFamily="2" charset="2"/>
              </a:rPr>
              <a:t> Russia (Asia part)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2" name="Zawartość — symbol zastępczy 1"/>
          <p:cNvSpPr>
            <a:spLocks noGrp="1"/>
          </p:cNvSpPr>
          <p:nvPr>
            <p:ph sz="half" idx="2"/>
          </p:nvPr>
        </p:nvSpPr>
        <p:spPr>
          <a:xfrm>
            <a:off x="9406779" y="1828800"/>
            <a:ext cx="1564433" cy="4343400"/>
          </a:xfrm>
        </p:spPr>
        <p:txBody>
          <a:bodyPr rtlCol="0">
            <a:normAutofit fontScale="85000" lnSpcReduction="20000"/>
          </a:bodyPr>
          <a:lstStyle/>
          <a:p>
            <a:pPr rtl="0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B0C9133-ED06-445C-B48A-91650EC19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097" y="3068960"/>
            <a:ext cx="2211467" cy="148928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D622430-B449-490E-B52C-9A3A1CCC7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836" y="3708102"/>
            <a:ext cx="1767470" cy="263647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F1C7F7E-66DD-416A-B477-4288C51CB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8788" y="1268760"/>
            <a:ext cx="2489696" cy="165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9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EA1812-3694-4DAF-9D4A-E242C7A71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Roles</a:t>
            </a:r>
            <a:r>
              <a:rPr lang="pl-PL" dirty="0"/>
              <a:t> in the </a:t>
            </a:r>
            <a:r>
              <a:rPr lang="pl-PL" dirty="0" err="1"/>
              <a:t>nomand</a:t>
            </a:r>
            <a:r>
              <a:rPr lang="pl-PL" dirty="0"/>
              <a:t> </a:t>
            </a:r>
            <a:r>
              <a:rPr lang="pl-PL" dirty="0" err="1"/>
              <a:t>trible</a:t>
            </a:r>
            <a:r>
              <a:rPr lang="pl-PL" dirty="0"/>
              <a:t>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84C205-0DB6-4DB5-A73F-F2FFE5080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0" y="1844824"/>
            <a:ext cx="9753600" cy="4343400"/>
          </a:xfrm>
        </p:spPr>
        <p:txBody>
          <a:bodyPr/>
          <a:lstStyle/>
          <a:p>
            <a:r>
              <a:rPr lang="pl-PL" dirty="0"/>
              <a:t>Hunter </a:t>
            </a:r>
            <a:r>
              <a:rPr lang="pl-PL" dirty="0" err="1"/>
              <a:t>gatherer</a:t>
            </a:r>
            <a:r>
              <a:rPr lang="pl-PL" dirty="0"/>
              <a:t>- </a:t>
            </a:r>
            <a:r>
              <a:rPr lang="pl-PL" dirty="0" err="1"/>
              <a:t>they</a:t>
            </a:r>
            <a:r>
              <a:rPr lang="pl-PL" dirty="0"/>
              <a:t> </a:t>
            </a:r>
            <a:r>
              <a:rPr lang="pl-PL" dirty="0" err="1"/>
              <a:t>were</a:t>
            </a:r>
            <a:r>
              <a:rPr lang="pl-PL" dirty="0"/>
              <a:t> </a:t>
            </a:r>
            <a:r>
              <a:rPr lang="pl-PL" dirty="0" err="1"/>
              <a:t>looking</a:t>
            </a:r>
            <a:r>
              <a:rPr lang="pl-PL" dirty="0"/>
              <a:t> for food by </a:t>
            </a:r>
            <a:r>
              <a:rPr lang="pl-PL" dirty="0" err="1"/>
              <a:t>hunting</a:t>
            </a:r>
            <a:endParaRPr lang="pl-PL" dirty="0"/>
          </a:p>
          <a:p>
            <a:r>
              <a:rPr lang="pl-PL" dirty="0" err="1"/>
              <a:t>Pastorialism</a:t>
            </a:r>
            <a:r>
              <a:rPr lang="pl-PL" dirty="0"/>
              <a:t>- </a:t>
            </a:r>
            <a:r>
              <a:rPr lang="pl-PL" dirty="0" err="1"/>
              <a:t>they</a:t>
            </a:r>
            <a:r>
              <a:rPr lang="pl-PL" dirty="0"/>
              <a:t> </a:t>
            </a:r>
            <a:r>
              <a:rPr lang="pl-PL" dirty="0" err="1"/>
              <a:t>took</a:t>
            </a:r>
            <a:r>
              <a:rPr lang="pl-PL" dirty="0"/>
              <a:t> </a:t>
            </a:r>
            <a:r>
              <a:rPr lang="pl-PL" dirty="0" err="1"/>
              <a:t>care</a:t>
            </a:r>
            <a:r>
              <a:rPr lang="pl-PL" dirty="0"/>
              <a:t> of the </a:t>
            </a:r>
            <a:r>
              <a:rPr lang="pl-PL" dirty="0" err="1"/>
              <a:t>flock</a:t>
            </a:r>
            <a:r>
              <a:rPr lang="pl-PL" dirty="0"/>
              <a:t> ( </a:t>
            </a:r>
            <a:r>
              <a:rPr lang="pl-PL" dirty="0" err="1"/>
              <a:t>depending</a:t>
            </a:r>
            <a:r>
              <a:rPr lang="pl-PL" dirty="0"/>
              <a:t> the </a:t>
            </a:r>
            <a:r>
              <a:rPr lang="pl-PL" dirty="0" err="1"/>
              <a:t>trible</a:t>
            </a:r>
            <a:r>
              <a:rPr lang="pl-PL" dirty="0"/>
              <a:t> and region)</a:t>
            </a:r>
          </a:p>
          <a:p>
            <a:r>
              <a:rPr lang="pl-PL" dirty="0" err="1"/>
              <a:t>Tinker</a:t>
            </a:r>
            <a:r>
              <a:rPr lang="pl-PL" dirty="0"/>
              <a:t>-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itinerant</a:t>
            </a:r>
            <a:r>
              <a:rPr lang="pl-PL" dirty="0"/>
              <a:t>  </a:t>
            </a:r>
            <a:r>
              <a:rPr lang="pl-PL" dirty="0" err="1"/>
              <a:t>tinsmith</a:t>
            </a:r>
            <a:r>
              <a:rPr lang="pl-PL" dirty="0"/>
              <a:t> </a:t>
            </a:r>
            <a:r>
              <a:rPr lang="pl-PL" dirty="0" err="1"/>
              <a:t>who</a:t>
            </a:r>
            <a:r>
              <a:rPr lang="pl-PL" dirty="0"/>
              <a:t> </a:t>
            </a:r>
            <a:r>
              <a:rPr lang="pl-PL" dirty="0" err="1"/>
              <a:t>fix</a:t>
            </a:r>
            <a:r>
              <a:rPr lang="pl-PL" dirty="0"/>
              <a:t> </a:t>
            </a:r>
            <a:r>
              <a:rPr lang="pl-PL" dirty="0" err="1"/>
              <a:t>household</a:t>
            </a:r>
            <a:r>
              <a:rPr lang="pl-PL" dirty="0"/>
              <a:t> </a:t>
            </a:r>
            <a:r>
              <a:rPr lang="pl-PL" dirty="0" err="1"/>
              <a:t>utensils</a:t>
            </a:r>
            <a:endParaRPr lang="pl-PL" dirty="0"/>
          </a:p>
          <a:p>
            <a:r>
              <a:rPr lang="pl-PL" dirty="0"/>
              <a:t>Merchant-  </a:t>
            </a:r>
            <a:r>
              <a:rPr lang="en-US" dirty="0"/>
              <a:t>they traded and bought the necessary things from other tribes</a:t>
            </a:r>
            <a:r>
              <a:rPr lang="pl-PL" dirty="0"/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9BF627C-7859-4473-AAC3-F17BE0B55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484" y="4403431"/>
            <a:ext cx="1504973" cy="217993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802D95A-8391-4504-AFE0-52E8AB4A8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188" y="4663806"/>
            <a:ext cx="2308490" cy="171487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1025593-3E79-4D4B-B54F-3F7F191E4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520" y="4668485"/>
            <a:ext cx="2651745" cy="186425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4B60903-1FBB-40B9-98FE-C50D2B9F7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03" y="4825802"/>
            <a:ext cx="3214092" cy="160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1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33F860-223B-48F6-A6CD-1DF28AC7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Comparison</a:t>
            </a:r>
            <a:r>
              <a:rPr lang="pl-PL" dirty="0"/>
              <a:t> of NOMANDIC </a:t>
            </a:r>
            <a:r>
              <a:rPr lang="pl-PL" dirty="0" err="1"/>
              <a:t>tribes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506EBAB-CA96-4A8E-BCAC-06A2216DE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7612" y="1828799"/>
            <a:ext cx="9537158" cy="914401"/>
          </a:xfrm>
        </p:spPr>
        <p:txBody>
          <a:bodyPr>
            <a:normAutofit fontScale="92500" lnSpcReduction="10000"/>
          </a:bodyPr>
          <a:lstStyle/>
          <a:p>
            <a:r>
              <a:rPr lang="en-US" cap="none" dirty="0"/>
              <a:t>Nomadic tribes are very different. They live differently</a:t>
            </a:r>
            <a:r>
              <a:rPr lang="pl-PL" cap="none" dirty="0"/>
              <a:t> </a:t>
            </a:r>
            <a:r>
              <a:rPr lang="pl-PL" cap="none"/>
              <a:t>because</a:t>
            </a:r>
            <a:r>
              <a:rPr lang="en-US" cap="none"/>
              <a:t> </a:t>
            </a:r>
            <a:r>
              <a:rPr lang="en-US" cap="none" dirty="0"/>
              <a:t>in different places around the world. Dressed differently, they eat differently, but their common feature is the nomadic lifestyle.</a:t>
            </a:r>
          </a:p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318DE62-1D80-4665-AC94-BA28EEACC3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 err="1"/>
              <a:t>Innuits</a:t>
            </a:r>
            <a:endParaRPr lang="pl-PL" dirty="0"/>
          </a:p>
          <a:p>
            <a:pPr marL="45720" indent="0">
              <a:buNone/>
            </a:pP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D8D35BA-57ED-4CCA-A436-C0A38176C8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150607" y="2261581"/>
            <a:ext cx="704445" cy="914401"/>
          </a:xfrm>
        </p:spPr>
        <p:txBody>
          <a:bodyPr>
            <a:normAutofit fontScale="92500" lnSpcReduction="10000"/>
          </a:bodyPr>
          <a:lstStyle/>
          <a:p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9240185-CF10-4C57-A9D9-199F6A6E8B9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l-PL" dirty="0" err="1"/>
              <a:t>Pygmies</a:t>
            </a:r>
            <a:endParaRPr lang="pl-PL" dirty="0"/>
          </a:p>
          <a:p>
            <a:pPr marL="45720" indent="0"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6C690BF-53E8-4B6A-B086-7FC55FB14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5" y="3221678"/>
            <a:ext cx="3209506" cy="216026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ECFED86-12EA-4122-84E1-40EB85150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484" y="3429000"/>
            <a:ext cx="1864863" cy="285293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41D64DD-5680-422A-BD46-38EA15FA7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991" y="3175982"/>
            <a:ext cx="2785321" cy="208899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E5F7E2D-FE9D-4274-B1D8-A02DF1729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1737" y="3850102"/>
            <a:ext cx="1838704" cy="243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8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347A69-445D-47D7-BF85-A9FEB9DF28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Thanks</a:t>
            </a:r>
            <a:r>
              <a:rPr lang="pl-PL" dirty="0"/>
              <a:t>! </a:t>
            </a:r>
            <a:r>
              <a:rPr lang="pl-PL" dirty="0" err="1"/>
              <a:t>That’s</a:t>
            </a:r>
            <a:r>
              <a:rPr lang="pl-PL" dirty="0"/>
              <a:t> </a:t>
            </a:r>
            <a:r>
              <a:rPr lang="pl-PL" dirty="0" err="1"/>
              <a:t>all</a:t>
            </a:r>
            <a:r>
              <a:rPr lang="pl-PL" dirty="0"/>
              <a:t> :)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299C080-344B-4140-A64C-5F4C6A5290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Gosia Kant 7B</a:t>
            </a:r>
          </a:p>
        </p:txBody>
      </p:sp>
    </p:spTree>
    <p:extLst>
      <p:ext uri="{BB962C8B-B14F-4D97-AF65-F5344CB8AC3E}">
        <p14:creationId xmlns:p14="http://schemas.microsoft.com/office/powerpoint/2010/main" val="35486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Prezentacja raportu o kraju świata">
  <a:themeElements>
    <a:clrScheme name="Neon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99_TF03460629" id="{E22B3D4D-59CC-485C-9F1E-94253CF866F2}" vid="{61609DC4-99F6-4E5A-934A-6C913B5FBB5A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220</Words>
  <Application>Microsoft Office PowerPoint</Application>
  <PresentationFormat>Niestandardowy</PresentationFormat>
  <Paragraphs>31</Paragraphs>
  <Slides>6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</vt:lpstr>
      <vt:lpstr>Prezentacja raportu o kraju świata</vt:lpstr>
      <vt:lpstr>NOMADIC PPEOPLE</vt:lpstr>
      <vt:lpstr>Who they are?</vt:lpstr>
      <vt:lpstr>Groups of nomadic people</vt:lpstr>
      <vt:lpstr>Roles in the nomand trible:</vt:lpstr>
      <vt:lpstr>Comparison of NOMANDIC tribes</vt:lpstr>
      <vt:lpstr>Thanks! That’s all :)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NOMADIC PPEOPLE</dc:title>
  <dc:creator>Gosia Kant</dc:creator>
  <cp:lastModifiedBy>WiceDyrektor</cp:lastModifiedBy>
  <cp:revision>8</cp:revision>
  <dcterms:created xsi:type="dcterms:W3CDTF">2020-04-15T13:30:45Z</dcterms:created>
  <dcterms:modified xsi:type="dcterms:W3CDTF">2020-05-18T13:17:30Z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