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576" autoAdjust="0"/>
  </p:normalViewPr>
  <p:slideViewPr>
    <p:cSldViewPr>
      <p:cViewPr varScale="1">
        <p:scale>
          <a:sx n="83" d="100"/>
          <a:sy n="83" d="100"/>
        </p:scale>
        <p:origin x="147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AAFD35-BA4F-4C51-86EB-6FBD03AEE644}" type="datetimeFigureOut">
              <a:rPr lang="pl-PL" smtClean="0"/>
              <a:pPr/>
              <a:t>30.04.2020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FA178A-5E9B-4A83-B479-FEBEA34BC3D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80920" cy="561662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  <a:latin typeface="Algerian" pitchFamily="82" charset="0"/>
              </a:rPr>
              <a:t>ZYGMUNT FLORENTY WRÓBLEWSKI</a:t>
            </a:r>
            <a:endParaRPr lang="pl-PL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4" name="Obraz 3" descr="Zygmunt_Florenty_Wroblewski_Polish_physic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36912"/>
            <a:ext cx="2592288" cy="3264162"/>
          </a:xfrm>
          <a:prstGeom prst="rect">
            <a:avLst/>
          </a:prstGeom>
        </p:spPr>
      </p:pic>
      <p:pic>
        <p:nvPicPr>
          <p:cNvPr id="5" name="Obraz 4" descr="l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636912"/>
            <a:ext cx="2088795" cy="33843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052736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>
                <a:solidFill>
                  <a:srgbClr val="C00000"/>
                </a:solidFill>
                <a:latin typeface="Algerian" pitchFamily="82" charset="0"/>
              </a:rPr>
              <a:t>PYTANIA ZWIĄZANE Z PREZENTACJĄ: </a:t>
            </a:r>
          </a:p>
          <a:p>
            <a:pPr marL="514350" indent="-514350">
              <a:buAutoNum type="arabicPeriod"/>
            </a:pPr>
            <a:r>
              <a:rPr lang="pl-PL" sz="3200" dirty="0" smtClean="0">
                <a:latin typeface="+mj-lt"/>
              </a:rPr>
              <a:t>Co wytworzył Zygmunt Wróblewski?</a:t>
            </a:r>
          </a:p>
          <a:p>
            <a:pPr marL="514350" indent="-514350">
              <a:buAutoNum type="arabicPeriod"/>
            </a:pPr>
            <a:r>
              <a:rPr lang="pl-PL" sz="3200" dirty="0" smtClean="0">
                <a:latin typeface="+mj-lt"/>
              </a:rPr>
              <a:t>Co po raz pierwszy skroplili Zygmunt i Karol?</a:t>
            </a:r>
          </a:p>
          <a:p>
            <a:pPr marL="514350" indent="-514350">
              <a:buAutoNum type="arabicPeriod"/>
            </a:pPr>
            <a:r>
              <a:rPr lang="pl-PL" sz="3200" dirty="0" smtClean="0">
                <a:latin typeface="+mj-lt"/>
              </a:rPr>
              <a:t>Gdzie pracował </a:t>
            </a:r>
            <a:r>
              <a:rPr lang="pl-PL" sz="3200" smtClean="0">
                <a:latin typeface="+mj-lt"/>
              </a:rPr>
              <a:t>Zygmunt Wróblewski?</a:t>
            </a:r>
            <a:endParaRPr lang="pl-PL" sz="3200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pl-PL" sz="3200" dirty="0" smtClean="0">
                <a:latin typeface="+mj-lt"/>
              </a:rPr>
              <a:t>Na czym polega kaskadowa metoda skraplania gazów?</a:t>
            </a:r>
          </a:p>
          <a:p>
            <a:pPr marL="514350" indent="-514350">
              <a:buAutoNum type="arabicPeriod"/>
            </a:pPr>
            <a:r>
              <a:rPr lang="pl-PL" sz="3200" dirty="0" smtClean="0">
                <a:latin typeface="+mj-lt"/>
              </a:rPr>
              <a:t>W jaki sposób umarł Zygmunt Wróblewski?</a:t>
            </a:r>
          </a:p>
          <a:p>
            <a:pPr marL="514350" indent="-514350">
              <a:buAutoNum type="arabicPeriod"/>
            </a:pPr>
            <a:endParaRPr lang="pl-PL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18129"/>
            <a:ext cx="81003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lgerian" pitchFamily="82" charset="0"/>
                <a:ea typeface="SimSun" pitchFamily="2" charset="-122"/>
                <a:cs typeface="Times New Roman" pitchFamily="18" charset="0"/>
              </a:rPr>
              <a:t>          KONIEC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dirty="0" smtClean="0">
                <a:solidFill>
                  <a:srgbClr val="C00000"/>
                </a:solidFill>
                <a:latin typeface="Algerian" pitchFamily="82" charset="0"/>
                <a:ea typeface="SimSun" pitchFamily="2" charset="-122"/>
                <a:cs typeface="Times New Roman" pitchFamily="18" charset="0"/>
              </a:rPr>
              <a:t>             Przygotowała </a:t>
            </a:r>
            <a:r>
              <a:rPr lang="pl-PL" sz="2400" dirty="0" err="1" smtClean="0">
                <a:solidFill>
                  <a:srgbClr val="C00000"/>
                </a:solidFill>
                <a:latin typeface="Algerian" pitchFamily="82" charset="0"/>
                <a:ea typeface="SimSun" pitchFamily="2" charset="-122"/>
                <a:cs typeface="Times New Roman" pitchFamily="18" charset="0"/>
              </a:rPr>
              <a:t>magdalena</a:t>
            </a:r>
            <a:r>
              <a:rPr lang="pl-PL" sz="2400" dirty="0" smtClean="0">
                <a:solidFill>
                  <a:srgbClr val="C00000"/>
                </a:solidFill>
                <a:latin typeface="Algerian" pitchFamily="82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pl-PL" sz="2400" dirty="0" err="1" smtClean="0">
                <a:solidFill>
                  <a:srgbClr val="C00000"/>
                </a:solidFill>
                <a:latin typeface="Algerian" pitchFamily="82" charset="0"/>
                <a:ea typeface="SimSun" pitchFamily="2" charset="-122"/>
                <a:cs typeface="Times New Roman" pitchFamily="18" charset="0"/>
              </a:rPr>
              <a:t>mrowiec</a:t>
            </a:r>
            <a:r>
              <a:rPr lang="pl-PL" sz="2400" dirty="0" smtClean="0">
                <a:solidFill>
                  <a:srgbClr val="C00000"/>
                </a:solidFill>
                <a:latin typeface="Algerian" pitchFamily="82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lgerian" pitchFamily="82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lgerian" pitchFamily="82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Znalezione obrazy dla zapytania: karol olszewski i zygmunt wróblew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92896"/>
            <a:ext cx="5593085" cy="366011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440616" cy="824136"/>
          </a:xfrm>
        </p:spPr>
        <p:txBody>
          <a:bodyPr/>
          <a:lstStyle/>
          <a:p>
            <a:r>
              <a:rPr lang="pl-PL" dirty="0" smtClean="0">
                <a:latin typeface="Algerian" pitchFamily="82" charset="0"/>
              </a:rPr>
              <a:t>GŁÓWNE INFORMACJE 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pl-PL" sz="2500" dirty="0" smtClean="0"/>
              <a:t>Data i miejsce urodzenia </a:t>
            </a:r>
            <a:r>
              <a:rPr lang="pl-PL" sz="2500" dirty="0" smtClean="0">
                <a:sym typeface="Wingdings" pitchFamily="2" charset="2"/>
              </a:rPr>
              <a:t></a:t>
            </a:r>
            <a:r>
              <a:rPr lang="pl-PL" sz="2500" dirty="0" smtClean="0"/>
              <a:t>28 października 1845, Grodno</a:t>
            </a:r>
          </a:p>
          <a:p>
            <a:pPr>
              <a:buNone/>
            </a:pPr>
            <a:r>
              <a:rPr lang="pl-PL" sz="2500" dirty="0" smtClean="0"/>
              <a:t>Data i miejsce śmierci </a:t>
            </a:r>
            <a:r>
              <a:rPr lang="pl-PL" sz="2500" dirty="0" smtClean="0">
                <a:sym typeface="Wingdings" pitchFamily="2" charset="2"/>
              </a:rPr>
              <a:t> 16 kwietnia 1888, Kraków  </a:t>
            </a:r>
          </a:p>
          <a:p>
            <a:pPr>
              <a:buNone/>
            </a:pPr>
            <a:r>
              <a:rPr lang="pl-PL" sz="2500" dirty="0" smtClean="0">
                <a:sym typeface="Wingdings" pitchFamily="2" charset="2"/>
              </a:rPr>
              <a:t>Zawód  Profesor Uniwersytetu Jagiellońskiego </a:t>
            </a:r>
          </a:p>
          <a:p>
            <a:pPr>
              <a:buNone/>
            </a:pPr>
            <a:r>
              <a:rPr lang="pl-PL" sz="2500" dirty="0" smtClean="0">
                <a:sym typeface="Wingdings" pitchFamily="2" charset="2"/>
              </a:rPr>
              <a:t>                 </a:t>
            </a:r>
          </a:p>
          <a:p>
            <a:pPr>
              <a:buNone/>
            </a:pPr>
            <a:endParaRPr lang="pl-PL" sz="7200" dirty="0"/>
          </a:p>
        </p:txBody>
      </p:sp>
      <p:pic>
        <p:nvPicPr>
          <p:cNvPr id="4" name="Obraz 3" descr="240px-Kraków_-_Collegium_Novum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356992"/>
            <a:ext cx="3279835" cy="245987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ŻYCIORYS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    Zygmunt Wróblewski zaczął studia w Kijowie, jednak musiał zrezygnować z dalszej nauki, gdyż przystąpił on do powstania styczniowego w wieku 18 lat. Na krótki czas został zesłany na Sybir. Studia ukończył w Berlinie, a dwa lata później w Monachium otrzymał tytuł doktora za pracę z zakresu elektryczności. Następnie odbył on kilka podróży w celach naukowych po Europie. W końcu osiadł się na stałe w Krakowie. Tam zaproponowano mu pracę naukowca w katedrze fizyki na Uniwersytecie Jagiellońskim. Podczas pracy zaprzyjaźnił się z Karolem Olszewskim, z którym później współpracował. Zygmunt zajmował się badaniem właściwości gazów i metali w niskich temperaturach oraz dyfuzją gazów.</a:t>
            </a:r>
            <a:endParaRPr lang="pl-PL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WIELKIE ODKRYCIA 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-   Zygmunt Wróblewski w 1882 roku jako pierwszy wytworzył klatrat dwutlenku węgla i zbadał jego podstawowe właściwości.</a:t>
            </a:r>
          </a:p>
          <a:p>
            <a:pPr>
              <a:buFontTx/>
              <a:buChar char="-"/>
            </a:pPr>
            <a:r>
              <a:rPr lang="pl-PL" dirty="0" smtClean="0"/>
              <a:t>W 1883 roku wraz z Karolem Olszewskim dokonał pierwszego na świecie skroplenia tlenu i azotu. </a:t>
            </a:r>
          </a:p>
          <a:p>
            <a:pPr>
              <a:buFontTx/>
              <a:buChar char="-"/>
            </a:pPr>
            <a:r>
              <a:rPr lang="pl-PL" dirty="0" smtClean="0"/>
              <a:t>Obaj uczeni zestalili także dwutlenek węgla i alkohol.</a:t>
            </a:r>
          </a:p>
          <a:p>
            <a:pPr>
              <a:buNone/>
            </a:pPr>
            <a:r>
              <a:rPr lang="pl-PL" dirty="0" smtClean="0"/>
              <a:t>   Użyli do tego kaskadowej metody skraplania gazów,      którą odkryli.</a:t>
            </a:r>
            <a:endParaRPr lang="pl-PL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lgerian" pitchFamily="82" charset="0"/>
              </a:rPr>
              <a:t>SKROPLENIE pierwiastków przez niesamowity duet naukowców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100" dirty="0" smtClean="0"/>
              <a:t>Zygmunt Wróblewski i Karol Olszewski jako pierwsi skroplili tlen i azot, a także dwutlenek węgla i metanol. Osiągnęli to dzięki autorskiej kaskadowej metodzie skraplania. Tlen skroplili 5 kwietnia 1883 roku, a kilka dni później 13 kwietnia azot. Karolowi i Zygmuntowi udało  się to osiągnąć poprzez zbudowania aparatury. W eksperymencie użyli etylenu wrzącego pod obniżonym ciśnieniem. Powstały ciekły tlen był błękitny, a azot był bezbarwny. </a:t>
            </a:r>
            <a:endParaRPr lang="pl-PL" sz="2100" dirty="0"/>
          </a:p>
        </p:txBody>
      </p:sp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7" y="4095996"/>
            <a:ext cx="1800200" cy="2199259"/>
          </a:xfrm>
          <a:prstGeom prst="rect">
            <a:avLst/>
          </a:prstGeom>
        </p:spPr>
      </p:pic>
      <p:pic>
        <p:nvPicPr>
          <p:cNvPr id="6" name="Obraz 5" descr="pobra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005064"/>
            <a:ext cx="1512168" cy="227238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lgerian" pitchFamily="82" charset="0"/>
              </a:rPr>
              <a:t>KASKADOWA METODA SKRAPLANIA GAZÓW 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Kaskadowa metoda skraplania gazów polega na wykorzystywaniu coraz niższych temperaturach skraplania kolejnych gazów. Zanim dany gaz zostanie skroplony, skrapla się kilka innych gazów o coraz niższych temperaturach wrzenia. </a:t>
            </a:r>
            <a:endParaRPr lang="pl-PL" dirty="0"/>
          </a:p>
        </p:txBody>
      </p:sp>
      <p:pic>
        <p:nvPicPr>
          <p:cNvPr id="4" name="Obraz 3" descr="pobra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789040"/>
            <a:ext cx="4536504" cy="2477170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KLATRAT DWUTLENKU WĘGLA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300" dirty="0" smtClean="0"/>
              <a:t>    Klatrat dwutlenku węgla jest to związek dwutlenku węgla z wodą, mający krystaliczną budowę. Cząsteczki dwutlenku węgla są uwięzione w sieci krystalicznej lodu. Struktura taka pozostaje stabilna w warunkach wysokiego </a:t>
            </a:r>
            <a:r>
              <a:rPr lang="pl-PL" sz="2300" dirty="0" err="1" smtClean="0"/>
              <a:t>cisnienia.W</a:t>
            </a:r>
            <a:r>
              <a:rPr lang="pl-PL" sz="2300" dirty="0" smtClean="0"/>
              <a:t> warunkach ziemskich nie stwierdzono klatratów dwutlenku węgla, chociaż jest możliwość, że znajdują się w głębszych warstwach lodowców. Istnieją podejrzenia, że kryształy mogą być na Marsie.  </a:t>
            </a:r>
            <a:endParaRPr lang="pl-PL" sz="2300" dirty="0"/>
          </a:p>
        </p:txBody>
      </p:sp>
      <p:pic>
        <p:nvPicPr>
          <p:cNvPr id="1026" name="Picture 2" descr="Znalezione obrazy dla zapytania: klatrat dwutlenku weg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77072"/>
            <a:ext cx="1800200" cy="222670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lgerian" pitchFamily="82" charset="0"/>
              </a:rPr>
              <a:t>SPOSÓB ODKRYCIA klatratu dwutlenku </a:t>
            </a:r>
            <a:r>
              <a:rPr lang="pl-PL" dirty="0" err="1" smtClean="0">
                <a:latin typeface="Algerian" pitchFamily="82" charset="0"/>
              </a:rPr>
              <a:t>wĘgla</a:t>
            </a:r>
            <a:r>
              <a:rPr lang="pl-PL" dirty="0" smtClean="0">
                <a:latin typeface="Algerian" pitchFamily="82" charset="0"/>
              </a:rPr>
              <a:t>  PRZEZ ZYGMUNTA WRÓBLESKIEGO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2800" dirty="0" smtClean="0"/>
              <a:t>W laboratorium po raz pierwszy  Zygmunt Wróblewski otrzymał klatrat dwutlenku węgla z kwasu węglowego. Po przekroczeniu pewnego granicznego ciśnienia w roztworze zaczęły formować się kryształy przypominające płatki śniegu. Powstały one na wilgotnych  ściankach naczynia i na powierzchni roztworu. Ważną rolę w procesie odgrywały zjawiska powierzchniowe.</a:t>
            </a:r>
            <a:endParaRPr lang="pl-PL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ZAKOŃCZENIE KARIERY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Zygmunt Wróblewski zmarł w wieku 43 lat z powodu wypadku, który miał miejsce późnym wieczorem 25 marca 1888 roku w laboratorium, gdzie pracując przy biurku rozlał sobie na ubranie zawartość lampy naftowej. W płonącym ubraniu wybiegł na dwór, gdzie dwaj studenci stłumili ogień płaszczami. W wyniku rozległych oparzeń zmarł 16 kwietnia 1888 roku. Został pochowany na Cmentarzu Rakowickim.</a:t>
            </a:r>
          </a:p>
          <a:p>
            <a:pPr>
              <a:buNone/>
            </a:pPr>
            <a:r>
              <a:rPr lang="pl-PL" dirty="0" smtClean="0"/>
              <a:t>    Na jego cześć krater na Księżycu został nazwany jego nazwiskiem.</a:t>
            </a:r>
            <a:endParaRPr lang="pl-PL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570</Words>
  <Application>Microsoft Office PowerPoint</Application>
  <PresentationFormat>Pokaz na ekranie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SimSun</vt:lpstr>
      <vt:lpstr>Algerian</vt:lpstr>
      <vt:lpstr>Arial</vt:lpstr>
      <vt:lpstr>Georgia</vt:lpstr>
      <vt:lpstr>Times New Roman</vt:lpstr>
      <vt:lpstr>Wingdings</vt:lpstr>
      <vt:lpstr>Wingdings 2</vt:lpstr>
      <vt:lpstr>Miejski</vt:lpstr>
      <vt:lpstr>ZYGMUNT FLORENTY WRÓBLEWSKI</vt:lpstr>
      <vt:lpstr>GŁÓWNE INFORMACJE </vt:lpstr>
      <vt:lpstr>ŻYCIORYS</vt:lpstr>
      <vt:lpstr>WIELKIE ODKRYCIA </vt:lpstr>
      <vt:lpstr>SKROPLENIE pierwiastków przez niesamowity duet naukowców</vt:lpstr>
      <vt:lpstr>KASKADOWA METODA SKRAPLANIA GAZÓW </vt:lpstr>
      <vt:lpstr>KLATRAT DWUTLENKU WĘGLA</vt:lpstr>
      <vt:lpstr>SPOSÓB ODKRYCIA klatratu dwutlenku wĘgla  PRZEZ ZYGMUNTA WRÓBLESKIEGO</vt:lpstr>
      <vt:lpstr>ZAKOŃCZENIE KARIERY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ZYGMUNT FLORENTY WRÓBLEWSKI</dc:title>
  <dc:creator>Dom</dc:creator>
  <cp:lastModifiedBy>Wicedyrektor</cp:lastModifiedBy>
  <cp:revision>44</cp:revision>
  <dcterms:created xsi:type="dcterms:W3CDTF">2020-03-16T11:19:44Z</dcterms:created>
  <dcterms:modified xsi:type="dcterms:W3CDTF">2020-04-30T20:13:53Z</dcterms:modified>
</cp:coreProperties>
</file>