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5F06D-2BEB-42A7-9D6F-7F1FEE92E5D8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AD146-0FC0-4B3F-8A6E-7B4EFD1A59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93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7590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022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697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759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083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1783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632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962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485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AD146-0FC0-4B3F-8A6E-7B4EFD1A59EA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92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6C2134D-8364-450C-A3AC-6CDC3E498CAC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87832B-7BD6-4337-A3BD-31232D667C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29600" cy="1610073"/>
          </a:xfrm>
        </p:spPr>
        <p:txBody>
          <a:bodyPr/>
          <a:lstStyle/>
          <a:p>
            <a:pPr algn="l"/>
            <a:r>
              <a:rPr lang="pl-PL" dirty="0" smtClean="0"/>
              <a:t>Zygmunt Florenty Wróblewski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5589240"/>
            <a:ext cx="6560234" cy="792088"/>
          </a:xfrm>
        </p:spPr>
        <p:txBody>
          <a:bodyPr/>
          <a:lstStyle/>
          <a:p>
            <a:pPr algn="ctr"/>
            <a:r>
              <a:rPr lang="pl-PL" dirty="0" smtClean="0"/>
              <a:t>Prezentacja z chemii</a:t>
            </a:r>
            <a:endParaRPr lang="pl-PL" dirty="0"/>
          </a:p>
        </p:txBody>
      </p:sp>
      <p:pic>
        <p:nvPicPr>
          <p:cNvPr id="5" name="Obraz 4" descr="plak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2780928"/>
            <a:ext cx="1947664" cy="2837097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Koniec!</a:t>
            </a:r>
            <a:endParaRPr lang="pl-PL" sz="4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3915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Dziękuję za przeczytanie mojej prezentacji.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Lilianna Sarnecka.</a:t>
            </a:r>
            <a:endParaRPr lang="pl-PL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Kim był </a:t>
            </a:r>
            <a:endParaRPr lang="pl-PL" sz="4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Zygmunt Florenty Wróblewski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ur. 28 października 1845r. w Grodnie,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zm. 16 kwietnia 1888r. w Krakowie.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Był polskim fizykiem, członkiem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Akademii Umiejętności (od 1880r.) oraz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profesorem Uniwersytetu Jagiellońskiego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(od 1882r.)</a:t>
            </a:r>
            <a:endParaRPr lang="pl-PL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Życiorys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Studiował w Kijowie na Uniwersytecie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Narodowym im. Tarasa Szewczenko,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niestety przerwał swoją naukę, ponieważ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w wieku 18 lat wziął udział w Powstaniu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Styczniowym.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Został zesłany na krótki czas na Sybir.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4759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	Swoją naukę kontynuował w Berlinie,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a dwa lata później, ostatecznie ukończył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w Monachium, gdzie uzyskał tytuł doktora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za pracę z zakresu elektryczności.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   Odbył kilka podróży naukowych po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Europie. Nawiązywał tam kontakty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z czołowymi europejskimi naukowcami.</a:t>
            </a:r>
          </a:p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   Udało mu się też zdobyć sprzęt naukowy, którego jeszcze niebyło w Polsce.</a:t>
            </a:r>
          </a:p>
          <a:p>
            <a:pPr>
              <a:buNone/>
            </a:pPr>
            <a:endParaRPr lang="pl-PL" sz="3600" dirty="0">
              <a:latin typeface="Calibri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Działalność naukowa</a:t>
            </a:r>
            <a:endParaRPr lang="pl-PL" sz="48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Przygody z jego pracą</a:t>
            </a:r>
            <a:endParaRPr lang="pl-PL" sz="4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6237"/>
            <a:ext cx="8507288" cy="4526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   Swoją pracę zaczął w Krakowie gdzie zaproponowano mu pracę na katedrze fizyki Uniwersytetu Jagiellońskiego. Tam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zaprzyjaźnił się z Karolem Olszewskim,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z którym od tamtego czasu intensywnie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współpracował. Przyjaźnił się też przez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wiele lat z matematykiem Brunonem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Abakanowiczem. </a:t>
            </a:r>
            <a:endParaRPr lang="pl-PL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Przyjaciele Z. Wróblewskiego</a:t>
            </a:r>
            <a:endParaRPr lang="pl-PL" sz="4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5589240"/>
            <a:ext cx="8229600" cy="7920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Karol Olszewski                Brunon Abakanowicz</a:t>
            </a:r>
            <a:endParaRPr lang="pl-PL" dirty="0"/>
          </a:p>
        </p:txBody>
      </p:sp>
      <p:pic>
        <p:nvPicPr>
          <p:cNvPr id="6" name="Obraz 5" descr="Karol_Olszew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628800"/>
            <a:ext cx="3024336" cy="3805835"/>
          </a:xfrm>
          <a:prstGeom prst="rect">
            <a:avLst/>
          </a:prstGeom>
        </p:spPr>
      </p:pic>
      <p:pic>
        <p:nvPicPr>
          <p:cNvPr id="7" name="Obraz 6" descr="Bruno_Abakanowi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1700809"/>
            <a:ext cx="2409777" cy="3672408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Niesamowite odkrycie</a:t>
            </a:r>
            <a:endParaRPr lang="pl-PL" sz="4800" dirty="0">
              <a:latin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6237"/>
            <a:ext cx="868680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  5 kwietnia 1883r. w Krakowie Zygmunt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Wróblewski i Karol Olszewski jako pierwsi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na świecie dokonali skroplenia tlenu.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Natomiast 13 kwietnia 1883 r. skroplili azot.</a:t>
            </a:r>
          </a:p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   W tym okresie swoją pracę naukową rozpoczynała Maria Skłodowska-Curie.  </a:t>
            </a:r>
          </a:p>
          <a:p>
            <a:pPr>
              <a:buNone/>
            </a:pPr>
            <a:r>
              <a:rPr lang="pl-PL" sz="3600" dirty="0" smtClean="0">
                <a:latin typeface="Calibri" pitchFamily="34" charset="0"/>
              </a:rPr>
              <a:t>   W 1882r. jako pierwszy wytworzył klatrat</a:t>
            </a:r>
          </a:p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dwutlenku  węgla i zbadał jego podstawowe właściwości.</a:t>
            </a:r>
          </a:p>
          <a:p>
            <a:pPr>
              <a:buNone/>
            </a:pPr>
            <a:endParaRPr lang="pl-PL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>
                <a:latin typeface="Calibri" pitchFamily="34" charset="0"/>
              </a:rPr>
              <a:t>Szybka i tragiczna śmierć Wróblewskiego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46237"/>
            <a:ext cx="8892480" cy="4526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    Zygmunt Wróblewski zmarł w wieku 43 </a:t>
            </a:r>
          </a:p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lat, w wyniku tragicznego wypadku. </a:t>
            </a:r>
          </a:p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W dniu 25 marca 1888r. pracując w swoim laboratorium gmachu w Collegium Physicum, rozlał na swoje ubranie zawartość lampy naftowej. Mimo udzielenia mu natychmiastowej pomocy przez studentów doznał rozległych oparzeń.</a:t>
            </a:r>
          </a:p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Zmarł 16 kwietnia 1888 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05563"/>
            <a:ext cx="8676456" cy="5767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600" dirty="0" smtClean="0">
                <a:latin typeface="Calibri" pitchFamily="34" charset="0"/>
              </a:rPr>
              <a:t>Został pochowany na cmentarzu Rakowickim. W mowie pogrzebowej J. Rostafiński powiedział o nim: </a:t>
            </a:r>
          </a:p>
          <a:p>
            <a:pPr marL="0" indent="0">
              <a:buNone/>
            </a:pPr>
            <a:endParaRPr lang="pl-PL" sz="2000" dirty="0" smtClean="0">
              <a:latin typeface="Calibri" pitchFamily="34" charset="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pl-PL" sz="3600" dirty="0" smtClean="0">
                <a:latin typeface="Garamond" pitchFamily="18" charset="0"/>
              </a:rPr>
              <a:t>…Znów jak zwykle po całych dniach </a:t>
            </a:r>
            <a:br>
              <a:rPr lang="pl-PL" sz="3600" dirty="0" smtClean="0">
                <a:latin typeface="Garamond" pitchFamily="18" charset="0"/>
              </a:rPr>
            </a:br>
            <a:r>
              <a:rPr lang="pl-PL" sz="3600" dirty="0" smtClean="0">
                <a:latin typeface="Garamond" pitchFamily="18" charset="0"/>
              </a:rPr>
              <a:t>i wieczorem, do późnej nocy, siedział </a:t>
            </a:r>
            <a:br>
              <a:rPr lang="pl-PL" sz="3600" dirty="0" smtClean="0">
                <a:latin typeface="Garamond" pitchFamily="18" charset="0"/>
              </a:rPr>
            </a:br>
            <a:r>
              <a:rPr lang="pl-PL" sz="3600" dirty="0" smtClean="0">
                <a:latin typeface="Garamond" pitchFamily="18" charset="0"/>
              </a:rPr>
              <a:t>w pracowni, zajęty ukochaną fizyką. Obok niej prócz matki, nic tak gorąco nie kochał...</a:t>
            </a:r>
          </a:p>
          <a:p>
            <a:pPr marL="0" indent="0">
              <a:lnSpc>
                <a:spcPts val="3500"/>
              </a:lnSpc>
              <a:buNone/>
            </a:pPr>
            <a:r>
              <a:rPr lang="pl-PL" sz="3600" dirty="0" smtClean="0">
                <a:latin typeface="Garamond" pitchFamily="18" charset="0"/>
              </a:rPr>
              <a:t>Cały był oddany swojej nauce… Jej poświęcał pierwszą i ostatnią myśl każdej doby. Jej ofiarą padł, jak żołnierz na wyłomie…</a:t>
            </a:r>
            <a:endParaRPr lang="pl-PL" sz="3600" dirty="0">
              <a:latin typeface="Garamond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Calibri" pitchFamily="34" charset="0"/>
              </a:rPr>
              <a:t>Pożegnanie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299</TotalTime>
  <Words>302</Words>
  <Application>Microsoft Office PowerPoint</Application>
  <PresentationFormat>Pokaz na ekranie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Calibri</vt:lpstr>
      <vt:lpstr>Garamond</vt:lpstr>
      <vt:lpstr>Rockwell</vt:lpstr>
      <vt:lpstr>Wingdings 2</vt:lpstr>
      <vt:lpstr>Odlewnia metali</vt:lpstr>
      <vt:lpstr>Zygmunt Florenty Wróblewski </vt:lpstr>
      <vt:lpstr>Kim był </vt:lpstr>
      <vt:lpstr>Życiorys</vt:lpstr>
      <vt:lpstr>Działalność naukowa</vt:lpstr>
      <vt:lpstr>Przygody z jego pracą</vt:lpstr>
      <vt:lpstr>Przyjaciele Z. Wróblewskiego</vt:lpstr>
      <vt:lpstr>Niesamowite odkrycie</vt:lpstr>
      <vt:lpstr>Szybka i tragiczna śmierć Wróblewskiego</vt:lpstr>
      <vt:lpstr>Pożegnanie</vt:lpstr>
      <vt:lpstr>Koniec!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Zygmunt Florenty Wróblewski</dc:title>
  <dc:creator>zwik</dc:creator>
  <cp:lastModifiedBy>Wicedyrektor</cp:lastModifiedBy>
  <cp:revision>31</cp:revision>
  <dcterms:created xsi:type="dcterms:W3CDTF">2020-03-20T14:25:56Z</dcterms:created>
  <dcterms:modified xsi:type="dcterms:W3CDTF">2020-04-30T19:46:54Z</dcterms:modified>
</cp:coreProperties>
</file>