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Michał </a:t>
            </a:r>
            <a:r>
              <a:rPr lang="pl-PL" dirty="0" err="1" smtClean="0"/>
              <a:t>sędziwój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Polak który odkrył tlen</a:t>
            </a:r>
            <a:endParaRPr lang="pl-PL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3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06578"/>
            <a:ext cx="6288111" cy="641367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710" y="237744"/>
            <a:ext cx="5383369" cy="6227450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849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57577"/>
            <a:ext cx="10058400" cy="1017431"/>
          </a:xfrm>
        </p:spPr>
        <p:txBody>
          <a:bodyPr/>
          <a:lstStyle/>
          <a:p>
            <a:r>
              <a:rPr lang="pl-PL" dirty="0">
                <a:solidFill>
                  <a:srgbClr val="FFFF00"/>
                </a:solidFill>
              </a:rPr>
              <a:t>Michał Sędziwój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1068946"/>
            <a:ext cx="10058400" cy="4966094"/>
          </a:xfrm>
        </p:spPr>
        <p:txBody>
          <a:bodyPr/>
          <a:lstStyle/>
          <a:p>
            <a:r>
              <a:rPr lang="pl-PL" dirty="0"/>
              <a:t>Urodził się w Łukowicy koło Nowego Sącza jako syn polskiego szlachcica Jakuba Sędzimira i Katarzyny </a:t>
            </a:r>
            <a:r>
              <a:rPr lang="pl-PL" dirty="0" err="1"/>
              <a:t>Pielszówny</a:t>
            </a:r>
            <a:r>
              <a:rPr lang="pl-PL" dirty="0"/>
              <a:t>. Ojciec nie szczędził pieniędzy na naukę Michała, dlatego już od najmłodszych lat życia uczęszczał do dobrych szkół. Kolejnym krokiem w edukacji były studia w Akademii Krakowskiej, gdzie miał poświęcić się filozofii, retoryce, teologii oraz naukom ścisłym: geometrii, astronomii i mechanice. Tam też po raz pierwszy zetknął się z </a:t>
            </a:r>
            <a:r>
              <a:rPr lang="pl-PL" u="sng" dirty="0" smtClean="0"/>
              <a:t>alchemią</a:t>
            </a:r>
            <a:r>
              <a:rPr lang="pl-PL" dirty="0" smtClean="0"/>
              <a:t> i nowymi ideami w medycynie. </a:t>
            </a:r>
            <a:r>
              <a:rPr lang="pl-PL" dirty="0"/>
              <a:t>W tym czasie przebywali w Krakowie dwaj słynni alchemicy angielscy </a:t>
            </a:r>
            <a:r>
              <a:rPr lang="pl-PL" dirty="0" smtClean="0"/>
              <a:t>John </a:t>
            </a:r>
            <a:r>
              <a:rPr lang="pl-PL" dirty="0" err="1" smtClean="0"/>
              <a:t>Dee</a:t>
            </a:r>
            <a:r>
              <a:rPr lang="pl-PL" dirty="0"/>
              <a:t> oraz </a:t>
            </a:r>
            <a:r>
              <a:rPr lang="pl-PL" dirty="0" smtClean="0"/>
              <a:t>Edward </a:t>
            </a:r>
            <a:r>
              <a:rPr lang="pl-PL" dirty="0" err="1" smtClean="0"/>
              <a:t>Kelley</a:t>
            </a:r>
            <a:r>
              <a:rPr lang="pl-PL" dirty="0" smtClean="0"/>
              <a:t>. </a:t>
            </a:r>
            <a:r>
              <a:rPr lang="pl-PL" dirty="0"/>
              <a:t>Sędziwój nawiązał z nimi bliższy kontakt, a w szczególności uległ wpływom </a:t>
            </a:r>
            <a:r>
              <a:rPr lang="pl-PL" dirty="0" err="1"/>
              <a:t>Kelleya</a:t>
            </a:r>
            <a:r>
              <a:rPr lang="pl-PL" dirty="0"/>
              <a:t>, z którym spotkał się ponownie w Czechach. Sędziwój poświęcił się całkowicie badaniu pism lekarskich i </a:t>
            </a:r>
            <a:r>
              <a:rPr lang="pl-PL" dirty="0" smtClean="0"/>
              <a:t>alchemicznych. W </a:t>
            </a:r>
            <a:r>
              <a:rPr lang="pl-PL" dirty="0"/>
              <a:t>tym okresie nawiązał bliski kontakt z </a:t>
            </a:r>
            <a:r>
              <a:rPr lang="pl-PL" dirty="0" smtClean="0"/>
              <a:t>Mikołajem Wolskim</a:t>
            </a:r>
            <a:r>
              <a:rPr lang="pl-PL" dirty="0"/>
              <a:t> </a:t>
            </a:r>
            <a:r>
              <a:rPr lang="pl-PL" dirty="0" smtClean="0"/>
              <a:t>, </a:t>
            </a:r>
            <a:r>
              <a:rPr lang="pl-PL" dirty="0"/>
              <a:t>późniejszym marszałkiem wielkim koronnym, który jako zwolennik alchemii przez wiele lat pozostał mentorem Sędziwoja, finansując jego badania i podróże. </a:t>
            </a:r>
          </a:p>
        </p:txBody>
      </p:sp>
    </p:spTree>
    <p:extLst>
      <p:ext uri="{BB962C8B-B14F-4D97-AF65-F5344CB8AC3E}">
        <p14:creationId xmlns:p14="http://schemas.microsoft.com/office/powerpoint/2010/main" val="6537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Odkrycie Sędziwoja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1604 roku Sędziwój ogłosił drukiem w Pradze swe pierwsze słynne dzieło alchemiczne pt.: „Novum Lumen </a:t>
            </a:r>
            <a:r>
              <a:rPr lang="pl-PL" dirty="0" err="1"/>
              <a:t>Chymicum</a:t>
            </a:r>
            <a:r>
              <a:rPr lang="pl-PL" dirty="0"/>
              <a:t>” (</a:t>
            </a:r>
            <a:r>
              <a:rPr lang="pl-PL" i="1" dirty="0"/>
              <a:t>Nowe Światło Chemiczne</a:t>
            </a:r>
            <a:r>
              <a:rPr lang="pl-PL" dirty="0"/>
              <a:t>), które niosło rozszerzony tytuł: </a:t>
            </a:r>
            <a:r>
              <a:rPr lang="pl-PL" i="1" dirty="0"/>
              <a:t>Dwanaście traktatów o kamieniu filozofów, wyprowadzonych ze źródła Natury i doświadczenia ręcznego</a:t>
            </a:r>
            <a:r>
              <a:rPr lang="pl-PL" dirty="0"/>
              <a:t>. Dzieło to napisane po łacinie, zostało wydane anonimowo, ale autor zaopatrzył je w </a:t>
            </a:r>
            <a:r>
              <a:rPr lang="pl-PL" dirty="0" smtClean="0"/>
              <a:t>anagram: </a:t>
            </a:r>
            <a:r>
              <a:rPr lang="pl-PL" dirty="0"/>
              <a:t>DIVI LESCHI GENUS AMO (</a:t>
            </a:r>
            <a:r>
              <a:rPr lang="pl-PL" i="1" dirty="0"/>
              <a:t>Kocham ród boskiego Lecha</a:t>
            </a:r>
            <a:r>
              <a:rPr lang="pl-PL" dirty="0"/>
              <a:t>) stworzony z liter własnego imienia i nazwiska: MICHAEL SENDIVOGIUS</a:t>
            </a:r>
            <a:r>
              <a:rPr lang="pl-PL" dirty="0" smtClean="0"/>
              <a:t>.</a:t>
            </a:r>
            <a:r>
              <a:rPr lang="pl-PL" dirty="0"/>
              <a:t> Głównym powodem ogromnego zainteresowania jego pracą był nowy kierunek filozofii alchemicznej, jaki nadał Sędziwój. </a:t>
            </a:r>
            <a:r>
              <a:rPr lang="pl-PL" i="1" dirty="0"/>
              <a:t>Novum Lumen </a:t>
            </a:r>
            <a:r>
              <a:rPr lang="pl-PL" i="1" dirty="0" err="1"/>
              <a:t>Chymicum</a:t>
            </a:r>
            <a:r>
              <a:rPr lang="pl-PL" dirty="0"/>
              <a:t> napisane było w jasny – jak na owe czasy – sposób, oparte na doświadczeniach praktycznych, nadając nowy kierunek badaniom alchemicznym. Tym kierunkiem było </a:t>
            </a:r>
            <a:r>
              <a:rPr lang="pl-PL" dirty="0" smtClean="0"/>
              <a:t>powietrze</a:t>
            </a:r>
            <a:r>
              <a:rPr lang="pl-PL" dirty="0"/>
              <a:t> i jego rola w procesach </a:t>
            </a:r>
            <a:r>
              <a:rPr lang="pl-PL" dirty="0" smtClean="0"/>
              <a:t>oddychania</a:t>
            </a:r>
            <a:r>
              <a:rPr lang="pl-PL" dirty="0"/>
              <a:t> oraz </a:t>
            </a:r>
            <a:r>
              <a:rPr lang="pl-PL" dirty="0" smtClean="0"/>
              <a:t>spalania. </a:t>
            </a:r>
            <a:r>
              <a:rPr lang="pl-PL" dirty="0"/>
              <a:t>Jak wynika z pracy Sędziwoja, w </a:t>
            </a:r>
            <a:r>
              <a:rPr lang="pl-PL" dirty="0" smtClean="0"/>
              <a:t>powietrzu</a:t>
            </a:r>
            <a:r>
              <a:rPr lang="pl-PL" dirty="0"/>
              <a:t> znajduje się ukryty pokarm życia, który zestalony jest w </a:t>
            </a:r>
            <a:r>
              <a:rPr lang="pl-PL" dirty="0" smtClean="0"/>
              <a:t>saletrze potasowej</a:t>
            </a:r>
            <a:r>
              <a:rPr lang="pl-PL" dirty="0"/>
              <a:t> – przez Sędziwoja nazwaną solą filozoficzną lub magnesem. Dzisiaj nazywamy ten składnik </a:t>
            </a:r>
            <a:r>
              <a:rPr lang="pl-PL" dirty="0" smtClean="0"/>
              <a:t>TLENEM.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8986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18941"/>
            <a:ext cx="10058400" cy="1107583"/>
          </a:xfrm>
        </p:spPr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Pisma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1056068"/>
            <a:ext cx="10058400" cy="49789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W pismach swych Sędziwój występuje pod różnymi nazwiskami i pseudonimami: </a:t>
            </a:r>
            <a:r>
              <a:rPr lang="pl-PL" b="1" dirty="0" err="1"/>
              <a:t>Sendivogius</a:t>
            </a:r>
            <a:r>
              <a:rPr lang="pl-PL" b="1" dirty="0"/>
              <a:t>, </a:t>
            </a:r>
            <a:r>
              <a:rPr lang="pl-PL" b="1" dirty="0" err="1"/>
              <a:t>Sendivog</a:t>
            </a:r>
            <a:r>
              <a:rPr lang="pl-PL" b="1" dirty="0"/>
              <a:t>, </a:t>
            </a:r>
            <a:r>
              <a:rPr lang="pl-PL" b="1" dirty="0" err="1"/>
              <a:t>Sensophax</a:t>
            </a:r>
            <a:r>
              <a:rPr lang="pl-PL" b="1" dirty="0"/>
              <a:t>, </a:t>
            </a:r>
            <a:r>
              <a:rPr lang="pl-PL" b="1" dirty="0" err="1"/>
              <a:t>Cosmopolita</a:t>
            </a:r>
            <a:r>
              <a:rPr lang="pl-PL" b="1" dirty="0"/>
              <a:t>, Le </a:t>
            </a:r>
            <a:r>
              <a:rPr lang="pl-PL" b="1" dirty="0" err="1"/>
              <a:t>Cosmopolite</a:t>
            </a:r>
            <a:r>
              <a:rPr lang="pl-PL" dirty="0"/>
              <a:t>. Posługuje się też anagramami łacińskimi: </a:t>
            </a:r>
            <a:r>
              <a:rPr lang="pl-PL" b="1" dirty="0"/>
              <a:t>DIVI LESCHI GENUS AMO</a:t>
            </a:r>
            <a:r>
              <a:rPr lang="pl-PL" dirty="0"/>
              <a:t> (</a:t>
            </a:r>
            <a:r>
              <a:rPr lang="pl-PL" i="1" dirty="0"/>
              <a:t>Kocham ród boskiego Lecha</a:t>
            </a:r>
            <a:r>
              <a:rPr lang="pl-PL" dirty="0"/>
              <a:t>), </a:t>
            </a:r>
            <a:r>
              <a:rPr lang="pl-PL" b="1" dirty="0"/>
              <a:t>ANGELUS DOCE MIHI JUS</a:t>
            </a:r>
            <a:r>
              <a:rPr lang="pl-PL" dirty="0"/>
              <a:t> (</a:t>
            </a:r>
            <a:r>
              <a:rPr lang="pl-PL" i="1" dirty="0"/>
              <a:t>Aniele ucz mnie prawa</a:t>
            </a:r>
            <a:r>
              <a:rPr lang="pl-PL" dirty="0"/>
              <a:t>), które zawierają litery jego łacińskiego nazwiska Michael </a:t>
            </a:r>
            <a:r>
              <a:rPr lang="pl-PL" dirty="0" err="1"/>
              <a:t>Sendivogius</a:t>
            </a:r>
            <a:r>
              <a:rPr lang="pl-PL" dirty="0"/>
              <a:t>. Przydawano mu też inne przydomki, jak: </a:t>
            </a:r>
            <a:r>
              <a:rPr lang="pl-PL" b="1" dirty="0"/>
              <a:t>Sarmata </a:t>
            </a:r>
            <a:r>
              <a:rPr lang="pl-PL" b="1" dirty="0" err="1"/>
              <a:t>Anonymus</a:t>
            </a:r>
            <a:r>
              <a:rPr lang="pl-PL" b="1" dirty="0"/>
              <a:t>, </a:t>
            </a:r>
            <a:r>
              <a:rPr lang="pl-PL" b="1" dirty="0" err="1"/>
              <a:t>Nobilis</a:t>
            </a:r>
            <a:r>
              <a:rPr lang="pl-PL" b="1" dirty="0"/>
              <a:t> Polonus vel Cracovia, </a:t>
            </a:r>
            <a:r>
              <a:rPr lang="pl-PL" b="1" dirty="0" err="1"/>
              <a:t>Heliocanthaurus</a:t>
            </a:r>
            <a:r>
              <a:rPr lang="pl-PL" b="1" dirty="0"/>
              <a:t> </a:t>
            </a:r>
            <a:r>
              <a:rPr lang="pl-PL" b="1" dirty="0" err="1"/>
              <a:t>Borealis</a:t>
            </a:r>
            <a:r>
              <a:rPr lang="pl-PL" dirty="0"/>
              <a:t> (</a:t>
            </a:r>
            <a:r>
              <a:rPr lang="pl-PL" i="1" dirty="0" smtClean="0"/>
              <a:t>Północny </a:t>
            </a:r>
            <a:r>
              <a:rPr lang="pl-PL" i="1" dirty="0"/>
              <a:t>Piewca Słońca</a:t>
            </a:r>
            <a:r>
              <a:rPr lang="pl-PL" dirty="0" smtClean="0"/>
              <a:t>).</a:t>
            </a:r>
          </a:p>
          <a:p>
            <a:r>
              <a:rPr lang="pl-PL" i="1" dirty="0"/>
              <a:t>Novum Lumen </a:t>
            </a:r>
            <a:r>
              <a:rPr lang="pl-PL" i="1" dirty="0" err="1"/>
              <a:t>Chymicum</a:t>
            </a:r>
            <a:r>
              <a:rPr lang="pl-PL" i="1" dirty="0"/>
              <a:t> – De </a:t>
            </a:r>
            <a:r>
              <a:rPr lang="pl-PL" i="1" dirty="0" err="1"/>
              <a:t>Lapide</a:t>
            </a:r>
            <a:r>
              <a:rPr lang="pl-PL" i="1" dirty="0"/>
              <a:t> </a:t>
            </a:r>
            <a:r>
              <a:rPr lang="pl-PL" i="1" dirty="0" err="1"/>
              <a:t>Philosophorum</a:t>
            </a:r>
            <a:r>
              <a:rPr lang="pl-PL" dirty="0"/>
              <a:t> (1604) – łacina</a:t>
            </a:r>
          </a:p>
          <a:p>
            <a:r>
              <a:rPr lang="pl-PL" i="1" dirty="0" err="1"/>
              <a:t>Dialogus</a:t>
            </a:r>
            <a:r>
              <a:rPr lang="pl-PL" i="1" dirty="0"/>
              <a:t> </a:t>
            </a:r>
            <a:r>
              <a:rPr lang="pl-PL" i="1" dirty="0" err="1"/>
              <a:t>Mercurii</a:t>
            </a:r>
            <a:r>
              <a:rPr lang="pl-PL" i="1" dirty="0"/>
              <a:t>, </a:t>
            </a:r>
            <a:r>
              <a:rPr lang="pl-PL" i="1" dirty="0" err="1"/>
              <a:t>Alchemistae</a:t>
            </a:r>
            <a:r>
              <a:rPr lang="pl-PL" i="1" dirty="0"/>
              <a:t> et </a:t>
            </a:r>
            <a:r>
              <a:rPr lang="pl-PL" i="1" dirty="0" err="1"/>
              <a:t>Naturae</a:t>
            </a:r>
            <a:r>
              <a:rPr lang="pl-PL" dirty="0"/>
              <a:t> (1607) – łacina</a:t>
            </a:r>
          </a:p>
          <a:p>
            <a:r>
              <a:rPr lang="pl-PL" i="1" dirty="0" err="1"/>
              <a:t>Tractatus</a:t>
            </a:r>
            <a:r>
              <a:rPr lang="pl-PL" i="1" dirty="0"/>
              <a:t> de </a:t>
            </a:r>
            <a:r>
              <a:rPr lang="pl-PL" i="1" dirty="0" err="1"/>
              <a:t>Sulphure</a:t>
            </a:r>
            <a:r>
              <a:rPr lang="pl-PL" dirty="0"/>
              <a:t> (1616) – łacina</a:t>
            </a:r>
          </a:p>
          <a:p>
            <a:r>
              <a:rPr lang="pl-PL" i="1" dirty="0" err="1"/>
              <a:t>Traittez</a:t>
            </a:r>
            <a:r>
              <a:rPr lang="pl-PL" i="1" dirty="0"/>
              <a:t> de </a:t>
            </a:r>
            <a:r>
              <a:rPr lang="pl-PL" i="1" dirty="0" err="1"/>
              <a:t>l`Harmonie</a:t>
            </a:r>
            <a:r>
              <a:rPr lang="pl-PL" dirty="0"/>
              <a:t> (1618) – francuski</a:t>
            </a:r>
          </a:p>
          <a:p>
            <a:r>
              <a:rPr lang="pl-PL" i="1" dirty="0"/>
              <a:t>Traktat </a:t>
            </a:r>
            <a:r>
              <a:rPr lang="pl-PL" i="1" dirty="0" err="1"/>
              <a:t>vom</a:t>
            </a:r>
            <a:r>
              <a:rPr lang="pl-PL" i="1" dirty="0"/>
              <a:t> </a:t>
            </a:r>
            <a:r>
              <a:rPr lang="pl-PL" i="1" dirty="0" err="1"/>
              <a:t>philosophischen</a:t>
            </a:r>
            <a:r>
              <a:rPr lang="pl-PL" i="1" dirty="0"/>
              <a:t> </a:t>
            </a:r>
            <a:r>
              <a:rPr lang="pl-PL" i="1" dirty="0" err="1"/>
              <a:t>Saltz</a:t>
            </a:r>
            <a:r>
              <a:rPr lang="pl-PL" dirty="0"/>
              <a:t> (1656) – niemiecki</a:t>
            </a:r>
          </a:p>
          <a:p>
            <a:r>
              <a:rPr lang="pl-PL" i="1" dirty="0" err="1"/>
              <a:t>Lettre</a:t>
            </a:r>
            <a:r>
              <a:rPr lang="pl-PL" i="1" dirty="0"/>
              <a:t> </a:t>
            </a:r>
            <a:r>
              <a:rPr lang="pl-PL" i="1" dirty="0" err="1"/>
              <a:t>Philosophique</a:t>
            </a:r>
            <a:r>
              <a:rPr lang="pl-PL" dirty="0"/>
              <a:t> (1659) – francuski</a:t>
            </a:r>
          </a:p>
          <a:p>
            <a:r>
              <a:rPr lang="pl-PL" i="1" dirty="0" err="1"/>
              <a:t>Cinquante-Cinq</a:t>
            </a:r>
            <a:r>
              <a:rPr lang="pl-PL" i="1" dirty="0"/>
              <a:t> </a:t>
            </a:r>
            <a:r>
              <a:rPr lang="pl-PL" i="1" dirty="0" err="1"/>
              <a:t>Lettres</a:t>
            </a:r>
            <a:r>
              <a:rPr lang="pl-PL" i="1" dirty="0"/>
              <a:t> </a:t>
            </a:r>
            <a:r>
              <a:rPr lang="pl-PL" i="1" dirty="0" err="1"/>
              <a:t>Philosophiques</a:t>
            </a:r>
            <a:r>
              <a:rPr lang="pl-PL" dirty="0"/>
              <a:t> (1671) – francuski</a:t>
            </a:r>
          </a:p>
          <a:p>
            <a:r>
              <a:rPr lang="pl-PL" i="1" dirty="0" err="1"/>
              <a:t>Processus</a:t>
            </a:r>
            <a:r>
              <a:rPr lang="pl-PL" i="1" dirty="0"/>
              <a:t> Super Centrum </a:t>
            </a:r>
            <a:r>
              <a:rPr lang="pl-PL" i="1" dirty="0" err="1"/>
              <a:t>Universi</a:t>
            </a:r>
            <a:r>
              <a:rPr lang="pl-PL" dirty="0"/>
              <a:t> (1682) – łacina i niemiecki</a:t>
            </a:r>
          </a:p>
          <a:p>
            <a:r>
              <a:rPr lang="pl-PL" i="1" dirty="0" err="1"/>
              <a:t>Statuts</a:t>
            </a:r>
            <a:r>
              <a:rPr lang="pl-PL" i="1" dirty="0"/>
              <a:t> des </a:t>
            </a:r>
            <a:r>
              <a:rPr lang="pl-PL" i="1" dirty="0" err="1"/>
              <a:t>Philosophes</a:t>
            </a:r>
            <a:r>
              <a:rPr lang="pl-PL" i="1" dirty="0"/>
              <a:t> </a:t>
            </a:r>
            <a:r>
              <a:rPr lang="pl-PL" i="1" dirty="0" err="1"/>
              <a:t>Inconnus</a:t>
            </a:r>
            <a:r>
              <a:rPr lang="pl-PL" dirty="0"/>
              <a:t> (1691) – francuski</a:t>
            </a:r>
          </a:p>
          <a:p>
            <a:r>
              <a:rPr lang="pl-PL" i="1" dirty="0" err="1"/>
              <a:t>Operatie</a:t>
            </a:r>
            <a:r>
              <a:rPr lang="pl-PL" i="1" dirty="0"/>
              <a:t> </a:t>
            </a:r>
            <a:r>
              <a:rPr lang="pl-PL" i="1" dirty="0" err="1"/>
              <a:t>Elixiris</a:t>
            </a:r>
            <a:r>
              <a:rPr lang="pl-PL" i="1" dirty="0"/>
              <a:t> </a:t>
            </a:r>
            <a:r>
              <a:rPr lang="pl-PL" i="1" dirty="0" err="1"/>
              <a:t>Philosophici</a:t>
            </a:r>
            <a:r>
              <a:rPr lang="pl-PL" dirty="0"/>
              <a:t> (1698) – łacina i polski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63681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Pytania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pl-PL" dirty="0" smtClean="0"/>
              <a:t>Z czego słynie Michał Sędziwój?</a:t>
            </a:r>
          </a:p>
          <a:p>
            <a:pPr marL="342900" indent="-342900">
              <a:buAutoNum type="arabicPeriod"/>
            </a:pPr>
            <a:r>
              <a:rPr lang="pl-PL" dirty="0" smtClean="0"/>
              <a:t>W jakiej dziedzinie specjalizował się?</a:t>
            </a:r>
          </a:p>
          <a:p>
            <a:pPr marL="342900" indent="-342900">
              <a:buAutoNum type="arabicPeriod"/>
            </a:pPr>
            <a:r>
              <a:rPr lang="pl-PL" dirty="0" smtClean="0"/>
              <a:t>W jakim języku przeważnie wydawał swoje dzieła?</a:t>
            </a:r>
          </a:p>
          <a:p>
            <a:pPr marL="342900" indent="-342900">
              <a:buAutoNum type="arabicPeriod"/>
            </a:pPr>
            <a:r>
              <a:rPr lang="pl-PL" dirty="0" smtClean="0"/>
              <a:t>Jak chemik nazwał ‚’’ukryty pokarm życia’’ w powietrzu?</a:t>
            </a:r>
          </a:p>
          <a:p>
            <a:pPr marL="342900" indent="-342900">
              <a:buAutoNum type="arabicPeriod"/>
            </a:pPr>
            <a:r>
              <a:rPr lang="pl-PL" dirty="0" smtClean="0"/>
              <a:t>Jak dzisiaj nazywamy ten składnik z pytania powyżej? </a:t>
            </a:r>
          </a:p>
        </p:txBody>
      </p:sp>
    </p:spTree>
    <p:extLst>
      <p:ext uri="{BB962C8B-B14F-4D97-AF65-F5344CB8AC3E}">
        <p14:creationId xmlns:p14="http://schemas.microsoft.com/office/powerpoint/2010/main" val="299486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Koniec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Opracowała Oliwia </a:t>
            </a:r>
            <a:r>
              <a:rPr lang="pl-PL" dirty="0" err="1" smtClean="0"/>
              <a:t>Telecka</a:t>
            </a:r>
            <a:r>
              <a:rPr lang="pl-PL" dirty="0" smtClean="0"/>
              <a:t> kl. 7b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0324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dło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Panoramiczny</PresentationFormat>
  <Paragraphs>26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Century Gothic</vt:lpstr>
      <vt:lpstr>Garamond</vt:lpstr>
      <vt:lpstr>Mydło</vt:lpstr>
      <vt:lpstr>Michał sędziwój</vt:lpstr>
      <vt:lpstr>Prezentacja programu PowerPoint</vt:lpstr>
      <vt:lpstr>Michał Sędziwój</vt:lpstr>
      <vt:lpstr>Odkrycie Sędziwoja</vt:lpstr>
      <vt:lpstr>Pisma</vt:lpstr>
      <vt:lpstr>Pytania</vt:lpstr>
      <vt:lpstr>Koniec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Michał sędziwój</dc:title>
  <dc:creator>Wioletta Formella</dc:creator>
  <cp:lastModifiedBy>Wicedyrektor</cp:lastModifiedBy>
  <cp:revision>2</cp:revision>
  <dcterms:modified xsi:type="dcterms:W3CDTF">2020-04-30T20:22:35Z</dcterms:modified>
</cp:coreProperties>
</file>