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veat" panose="020B0604020202020204" charset="-1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e8443f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e8443f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e8443f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e8443f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e8443f7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e8443f7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e8443f7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e8443f7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8443f7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e8443f78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e8443f7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e8443f7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effe22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effe22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e8443f7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e8443f7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ulture.pl/pl/tworca/mikolaj-sep-szarzynsk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83158" y="874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Caveat"/>
                <a:ea typeface="Caveat"/>
                <a:cs typeface="Caveat"/>
                <a:sym typeface="Caveat"/>
              </a:rPr>
              <a:t>              NERON</a:t>
            </a:r>
            <a:endParaRPr sz="7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975" y="762500"/>
            <a:ext cx="30480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90475" y="3038975"/>
            <a:ext cx="75339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Caveat"/>
                <a:ea typeface="Caveat"/>
                <a:cs typeface="Caveat"/>
                <a:sym typeface="Caveat"/>
              </a:rPr>
              <a:t>szaleniec u władzy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09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Henryk Sienkiewicz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40000" y="681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Henryk Sienkiewicz urodził się 5 maja 1846 roku w małej Polskiej wsi“Wola Okrzejska”.Jego rodzicami byli Józef Sienkiewicz i Stefania z domu Cieciszowsk </a:t>
            </a:r>
            <a:r>
              <a:rPr lang="ru">
                <a:solidFill>
                  <a:srgbClr val="5A5A5A"/>
                </a:solidFill>
              </a:rPr>
              <a:t>Od 1858 roku Sienkiewicz uczęszczał do kilku gimnazjów warszawskich,mieszkając na ogół nie z rodziną, lecz na stancji. W szkole interesował się historią i literaturą. Wielkie wrażenie wywarły na nim lektury Homera, Adama Mickiewicza, Juliusza Słowackiego, Waltera Scotta i Aleksandra Dumasa. Najwyższe noty zbierał za przedmioty humanistyczne, do pozostałych się nie przykładał. W 1864 roku zdobył pierwszą nagrodę za szkolne wypracowanie "Mowa Żółkiewskiego do wojska pod Cecorą".Pod wpływem otoczenia w Szkole Głównej Sienkiewicz zbliżył się z początku do ruchu pozytywistycznego. W 1869 roku debiutował jako dziennikarz recenzją sztuki teatralnej w "Przeglądzie Tygodniowym". Z kolei "Tygodnik Ilustrowany" wydrukował mu rozprawkę historyczno-literacką o </a:t>
            </a:r>
            <a:r>
              <a:rPr lang="ru">
                <a:solidFill>
                  <a:srgbClr val="000000"/>
                </a:solidFill>
                <a:uFill>
                  <a:noFill/>
                </a:uFill>
                <a:hlinkClick r:id="rId3"/>
              </a:rPr>
              <a:t>Mikołaju Sępie-Szarzyńskim</a:t>
            </a:r>
            <a:r>
              <a:rPr lang="ru" sz="1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A5A5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A5A5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.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-193900"/>
            <a:ext cx="8520600" cy="46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5A5A5A"/>
                </a:solidFill>
              </a:rPr>
              <a:t>Liryczny styl, umiejętność połączenia żywej i niejednokrotnie humorystycznej charakterystyki postaci z powściągliwym patosem stanowi jedną ze znamiennych cech dojrzałej prozy Sienkiewicza. Największą popularność przyniosła pisarzowi jego twórczość powieściowa, zwłaszcza proza historyczna. Pierwszym większym utworem Sienkiewicza jest opowieść z życia studenckiego "Na marne" (powstała 1869–1871, ogłoszona w 1872 roku w "Wieńcu"), opisująca atmosferę rozczarowania i kryzysu ideowego, w jakim młodzież polska znalazła się po klęsce powstania.Sienkiewicz napisał również dużo nowel i powieści. Najpopularniejsze z nich to: “ W pustyni i w puszczy” “Krzyżacy” oraz “Quo Vadis”.</a:t>
            </a:r>
            <a:endParaRPr>
              <a:solidFill>
                <a:srgbClr val="5A5A5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A5A5A"/>
              </a:solidFill>
              <a:highlight>
                <a:srgbClr val="F8F8F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50" y="2918450"/>
            <a:ext cx="1560850" cy="22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350" y="2893900"/>
            <a:ext cx="1560850" cy="227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575" y="3032601"/>
            <a:ext cx="3931100" cy="19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89450" y="813300"/>
            <a:ext cx="85206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Neron był cesarzem Rzymu. Młody niespełna 30 letni mężczyzna objął władzę nad tak potężnym państwem jakim był Rzym. Wynikało to z jego pochodzenia, przejął tron dziedzicznie.</a:t>
            </a:r>
            <a:endParaRPr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Wyglądu zewnętrzny cesarza był wręcz odrażający.</a:t>
            </a:r>
            <a:r>
              <a:rPr lang="ru" sz="2400">
                <a:solidFill>
                  <a:srgbClr val="000000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Jego wielka postawa była</a:t>
            </a:r>
            <a:r>
              <a:rPr lang="ru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zupełnie nieproporcjonalna do wręcz tłustego ciała. Spod jego dużej twarzy wylewał się tłuszcz tworząc drugi podbródek, głowa osadzona na wielkim karku wywoływała przestrach i niechęć, ale zarówno z daleka podobna była do głowy dziecka. Porastały ją rude włosy ułożone w cztery pukle, na których przez cały czas widniał symbol ówczesnej władzy - wieniec laurowy.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251875" y="61250"/>
            <a:ext cx="81651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Caveat"/>
                <a:ea typeface="Caveat"/>
                <a:cs typeface="Caveat"/>
                <a:sym typeface="Caveat"/>
              </a:rPr>
              <a:t>Neron-opis zewnętrzny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9635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Caveat"/>
                <a:ea typeface="Caveat"/>
                <a:cs typeface="Caveat"/>
                <a:sym typeface="Caveat"/>
              </a:rPr>
              <a:t>Neron-charakterystyka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32575" y="709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Neron jako jednostka nie potrafiłby samodzielnie funkcjonować wśród zwykłych ludzi.W dzieciństwie nie posiadał podstawowych umiejętności współżycia z innymi, wciąż był pochłonięty sobą, swoja twórczością. Jego umysł nie funkcjonował prawidłowo, Miedzianobrody był szaleńcem, nie potrafił sam myśleć, robili to za niego podwładni, a on wydawał tylko polecenia. Dowodem na to, że był niezrównoważony psychicznie było morderstwo własnej rodziny - matki, żony i brata. Był nieobliczalny. Nie umiałby żyć bez takich wygód jakie ma, bez uczt, rozpusty i posiadania wszystkiego, czego sobie zapragnie.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379850" y="10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Caveat"/>
                <a:ea typeface="Caveat"/>
                <a:cs typeface="Caveat"/>
                <a:sym typeface="Caveat"/>
              </a:rPr>
              <a:t>film Quo Vadis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526575" y="1192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veat"/>
                <a:ea typeface="Caveat"/>
                <a:cs typeface="Caveat"/>
                <a:sym typeface="Caveat"/>
              </a:rPr>
              <a:t>Oglądając film “Quo Vadis”w wersji Polskiej naprawdę zaimponowała mi gra aktorów, uważam że była ona na dosyć wysokim poziomie. Ze swoją rolą poradził sobie Michał Bajor ,który w filmie grał Nerona. Władca Rzymu był człowiekiem o wielu twarzach ,dlatego ciężko jest prawidłowo zagrać tą postać, jednak Michał Bajor poradził sobie z tym wyzwaniem i zmógł ukazać postać okrutnego despoty, człowieka znienawidzonego przez swój lud.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latin typeface="Caveat"/>
                <a:ea typeface="Caveat"/>
                <a:cs typeface="Caveat"/>
                <a:sym typeface="Caveat"/>
              </a:rPr>
              <a:t>Gra aktorów była bardzo dobra, jedynym minusem były kostiumy które nie należały do rewelacyjnych. Słabo wypadły też efekty specjalne które nie wyglądały naturalnie.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.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00" y="2571756"/>
            <a:ext cx="4358800" cy="23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351" y="1505675"/>
            <a:ext cx="3948937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75" y="214875"/>
            <a:ext cx="3855300" cy="21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2299250" y="-159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Caveat"/>
                <a:ea typeface="Caveat"/>
                <a:cs typeface="Caveat"/>
                <a:sym typeface="Caveat"/>
              </a:rPr>
              <a:t>Rodzina Nerona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32550" y="507425"/>
            <a:ext cx="8520600" cy="3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Neron był oficjalnie zaadoptowany przez cesarza Klaudiusza</a:t>
            </a:r>
            <a:r>
              <a:rPr lang="ru" sz="2400">
                <a:latin typeface="Caveat"/>
                <a:ea typeface="Caveat"/>
                <a:cs typeface="Caveat"/>
                <a:sym typeface="Caveat"/>
              </a:rPr>
              <a:t>.</a:t>
            </a:r>
            <a:r>
              <a:rPr lang="ru" sz="2400">
                <a:solidFill>
                  <a:srgbClr val="22222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" sz="2400">
                <a:solidFill>
                  <a:srgbClr val="222222"/>
                </a:solidFill>
                <a:latin typeface="Caveat"/>
                <a:ea typeface="Caveat"/>
                <a:cs typeface="Caveat"/>
                <a:sym typeface="Caveat"/>
              </a:rPr>
              <a:t>Stało się tak dzięki wpływom Agrypiny - matki Nerona - ówczesnej żony cesarza, jak i uległości samego Klaudiusza.Tym samym zyskał te same prawa do tronu co Brytannik, pierworodny syn cesarza, od którego był o 5 lat starszy. Miał on 3 żony Oktawię, Poppeę Sabine, Statylię Messaline oraz córkę Klaudię Augusta.</a:t>
            </a:r>
            <a:endParaRPr sz="2400">
              <a:solidFill>
                <a:srgbClr val="222222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22222"/>
                </a:solidFill>
                <a:latin typeface="Caveat"/>
                <a:ea typeface="Caveat"/>
                <a:cs typeface="Caveat"/>
                <a:sym typeface="Caveat"/>
              </a:rPr>
              <a:t>  Moim zdaniem zły wpływ na Nerona mieli Poppea Sabina oraz Ofoniusz Tygellinus, manipulowali przywódcą ,oraz uważa się że to właśnie oni są odpowiedzialni za nauczenie Nerona wszelkiego zdziczenia i wyuzdania.</a:t>
            </a:r>
            <a:endParaRPr sz="2400">
              <a:solidFill>
                <a:srgbClr val="222222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22222"/>
                </a:solidFill>
                <a:latin typeface="Caveat"/>
                <a:ea typeface="Caveat"/>
                <a:cs typeface="Caveat"/>
                <a:sym typeface="Caveat"/>
              </a:rPr>
              <a:t> Natomiast dobry wpływ na cesarza miał jego przyjaciel Petroniusz. Starał się namówić Nerona do robienia dobrych rzeczy n.p przekonywał go żeby nie zabijał chrześcijan.</a:t>
            </a:r>
            <a:endParaRPr sz="2400">
              <a:solidFill>
                <a:srgbClr val="222222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237985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latin typeface="Caveat"/>
                <a:ea typeface="Caveat"/>
                <a:cs typeface="Caveat"/>
                <a:sym typeface="Caveat"/>
              </a:rPr>
              <a:t>KONIEC</a:t>
            </a:r>
            <a:endParaRPr sz="960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32575" y="1206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689</Words>
  <Application>Microsoft Office PowerPoint</Application>
  <PresentationFormat>Pokaz na ekranie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Caveat</vt:lpstr>
      <vt:lpstr>Simple Light</vt:lpstr>
      <vt:lpstr>              NERON</vt:lpstr>
      <vt:lpstr>Henryk Sienkiewicz</vt:lpstr>
      <vt:lpstr>.</vt:lpstr>
      <vt:lpstr>Prezentacja programu PowerPoint</vt:lpstr>
      <vt:lpstr>Neron-charakterystyka</vt:lpstr>
      <vt:lpstr>film Quo Vadis</vt:lpstr>
      <vt:lpstr>Prezentacja programu PowerPoint</vt:lpstr>
      <vt:lpstr>Rodzina Nerona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NERON</dc:title>
  <dc:creator>WiceDyrektor</dc:creator>
  <cp:lastModifiedBy>WiceDyrektor</cp:lastModifiedBy>
  <cp:revision>1</cp:revision>
  <dcterms:modified xsi:type="dcterms:W3CDTF">2020-04-30T13:04:40Z</dcterms:modified>
</cp:coreProperties>
</file>