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B7A6-47B0-4559-A635-7BBF5DA01BB1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053D-7B79-4EBF-ADC2-3EBF48458D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4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053D-7B79-4EBF-ADC2-3EBF48458D7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09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6D7C-B868-4539-8287-328875B3083C}" type="datetimeFigureOut">
              <a:rPr lang="pl-PL" smtClean="0"/>
              <a:pPr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3452-228A-4383-BDE4-E58B043058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/>
          <a:lstStyle/>
          <a:p>
            <a:r>
              <a:rPr lang="pl-PL" dirty="0" smtClean="0"/>
              <a:t>MARIA SKŁODOWSKA-CURIE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471490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643050"/>
            <a:ext cx="3657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428604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 końcem 1897 Maria Skłodowska-Curie poszukując tematu do rozprawy w celu uzyskania stopnia doktora</a:t>
            </a:r>
          </a:p>
          <a:p>
            <a:r>
              <a:rPr lang="pl-PL" sz="2400" dirty="0" smtClean="0"/>
              <a:t> podjęła pierwsze badania naukowe z promieniami Becquerela. W tym samym roku, 12 września przyszła na świat pierwsza córka Marii i </a:t>
            </a:r>
            <a:r>
              <a:rPr lang="pl-PL" sz="2400" dirty="0" err="1" smtClean="0"/>
              <a:t>Pierre’a</a:t>
            </a:r>
            <a:r>
              <a:rPr lang="pl-PL" sz="2400" dirty="0" smtClean="0"/>
              <a:t> – </a:t>
            </a:r>
            <a:r>
              <a:rPr lang="pl-PL" sz="2400" dirty="0" err="1" smtClean="0"/>
              <a:t>Irène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25602" name="Picture 2" descr="Znalezione obrazy dla zapytania: irene cu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298803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0"/>
            <a:ext cx="37862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18 lipca 1898 przedstawili dzieło naukowe, w którym donosili o odkryciu polonu , pierwiastka nazwanego na cześć Polski. Na kolejny sukces małżonkowie Curie nie musieli zbyt długo czekać. 26 grudnia 1898 wspólnie z Gustawem </a:t>
            </a:r>
            <a:r>
              <a:rPr lang="pl-PL" sz="2800" dirty="0" err="1" smtClean="0"/>
              <a:t>Bémontem</a:t>
            </a:r>
            <a:endParaRPr lang="pl-PL" sz="2800" dirty="0" smtClean="0"/>
          </a:p>
          <a:p>
            <a:pPr algn="ctr"/>
            <a:r>
              <a:rPr lang="pl-PL" sz="2800" dirty="0" smtClean="0"/>
              <a:t> donieśli o odkryciu kolejnego pierwiastka chemicznego – radu.</a:t>
            </a:r>
            <a:endParaRPr lang="pl-PL" sz="2800" dirty="0"/>
          </a:p>
        </p:txBody>
      </p:sp>
      <p:pic>
        <p:nvPicPr>
          <p:cNvPr id="24578" name="Picture 2" descr="Znalezione obrazy dla zapytania: 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500462" cy="2798225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2114551" cy="31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571480"/>
            <a:ext cx="4643470" cy="564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W 1903 Maria i Pierre Curie otrzymali wspólnie z Becquerelem Nagrodę Nobla z fizyki za badania nad zjawiskiem promieniotwórczości. 6 grudnia 1904 Maria urodziła trzecią córkę, Ewę – przyszłą biografkę matki, pianistkę i działaczkę pokojową.</a:t>
            </a:r>
            <a:endParaRPr lang="pl-PL" sz="3200" dirty="0"/>
          </a:p>
        </p:txBody>
      </p:sp>
      <p:pic>
        <p:nvPicPr>
          <p:cNvPr id="26626" name="Picture 2" descr="Znalezione obrazy dla zapytania: eve cu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352425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571480"/>
            <a:ext cx="78581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 </a:t>
            </a:r>
            <a:r>
              <a:rPr lang="pl-PL" sz="2800" dirty="0" smtClean="0"/>
              <a:t>W czwartek, 19 kwietnia 1906 Pierre Curie wracając z zebrania Stowarzyszenia Profesorów Wydziałów Nauk Ścisłych zginął potrącony przez konny wóz ciężarowy W maju 1906, 38-letnia Maria dostała katedrę fizyki po mężu. Pierwszy wykład prowadziła 5 listopada 1906. Została tym samym pierwszą kobietą profesorem na paryskiej Sorbonie.</a:t>
            </a:r>
          </a:p>
          <a:p>
            <a:r>
              <a:rPr lang="pl-PL" sz="2800" dirty="0" smtClean="0"/>
              <a:t> 7 listopada 1911 Szwedzka Akademia Nauk przyznała Marii drugą, tym razem samodzielną Nagrodę Nobla z chemii za odkrycie polonu i radu. Została pierwszym człowiekiem wyróżnionym tą nagrodą dwukrotnie i pierwszą kobietą laureatką Nobla w dziedzinie chemii</a:t>
            </a:r>
            <a:endParaRPr lang="pl-PL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Gdy 1 sierpnia 1914 wybuchła I wojna światowa,  Maria nie mogąc służyć Polsce, postanowiła służyć Francji. Zebrała aparaty rentgenowskie z paryskich pracowni i zorganizowała specjalne samochody z aparaturą, tzw. „małe Curie”. Były to pionierskie działania z zakresu diagnostyki zdrowia. Dzięki jej pracy i wytrwałości można było wykonywać zdjęcia rentgenowskie w polowych warunkach. Marii towarzyszyli lekarze wojskowi i </a:t>
            </a:r>
            <a:r>
              <a:rPr lang="pl-PL" sz="2400" dirty="0" err="1" smtClean="0"/>
              <a:t>Irène</a:t>
            </a:r>
            <a:r>
              <a:rPr lang="pl-PL" sz="2400" dirty="0" smtClean="0"/>
              <a:t>, która razem z matką szkoliła techników radiologów. Ta działalność uratowała wielu żołnierzy od pewnej śmierci.</a:t>
            </a:r>
            <a:endParaRPr lang="pl-PL" sz="2400" dirty="0"/>
          </a:p>
        </p:txBody>
      </p:sp>
      <p:pic>
        <p:nvPicPr>
          <p:cNvPr id="28674" name="Picture 2" descr="Znalezione obrazy dla zapytania: maria skłodowska curie 1 wojna świato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38424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285728"/>
            <a:ext cx="82153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Maria Skłodowska-Curie zmarła w Passy 4 lipca 1934 o godz. 4 rano. Pogrzeb odbył się 6 lipca 1934 w gronie rodziny i najbliższych przyjaciół. Maria spoczęła obok </a:t>
            </a:r>
            <a:r>
              <a:rPr lang="pl-PL" sz="2800" dirty="0" err="1" smtClean="0"/>
              <a:t>Pierre’a</a:t>
            </a:r>
            <a:r>
              <a:rPr lang="pl-PL" sz="2800" dirty="0" smtClean="0"/>
              <a:t> na cmentarzu w </a:t>
            </a:r>
            <a:r>
              <a:rPr lang="pl-PL" sz="2800" dirty="0" err="1" smtClean="0"/>
              <a:t>Sceaux</a:t>
            </a:r>
            <a:r>
              <a:rPr lang="pl-PL" sz="2800" dirty="0" smtClean="0"/>
              <a:t>. 20 kwietnia 1995 szczątki Marii i </a:t>
            </a:r>
            <a:r>
              <a:rPr lang="pl-PL" sz="2800" dirty="0" err="1" smtClean="0"/>
              <a:t>Pierre’a</a:t>
            </a:r>
            <a:r>
              <a:rPr lang="pl-PL" sz="2800" dirty="0" smtClean="0"/>
              <a:t> Curie zostały przeniesione do Panteonu w Paryżu.</a:t>
            </a:r>
          </a:p>
          <a:p>
            <a:endParaRPr lang="pl-PL" dirty="0"/>
          </a:p>
        </p:txBody>
      </p:sp>
      <p:pic>
        <p:nvPicPr>
          <p:cNvPr id="29698" name="Picture 2" descr="Znalezione obrazy dla zapytania: maria skłodowska curie gró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143668" cy="345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PYTANIA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28662" y="171448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1. </a:t>
            </a:r>
            <a:r>
              <a:rPr lang="pl-PL" dirty="0" smtClean="0"/>
              <a:t>Prekursorką jakiej gałęzi chemii była Maria Skłodowska – Curie?  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28662" y="250030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2. </a:t>
            </a:r>
            <a:r>
              <a:rPr lang="pl-PL" dirty="0" smtClean="0"/>
              <a:t>Którym z kolei dzieckiem w rodzinie Skłodowskich była Maria?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28662" y="335756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3.</a:t>
            </a:r>
            <a:r>
              <a:rPr lang="pl-PL" dirty="0" smtClean="0"/>
              <a:t>Który z pierwiastków promieniotwórczych został odkryty przez małżeństwo Curie jako pierwszy?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28662" y="435769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4.</a:t>
            </a:r>
            <a:r>
              <a:rPr lang="pl-PL" dirty="0" smtClean="0"/>
              <a:t>Jak nazywały się samochodowe stacje radiologiczne zorganizowane przez Marię Curie-Skłodowską w czasie pierwszej wojny światowej?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28662" y="550070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5.</a:t>
            </a:r>
            <a:r>
              <a:rPr lang="pl-PL" dirty="0" smtClean="0"/>
              <a:t>Za co otrzymała drugą Nagrodę Nobla?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/>
              <a:t>ŻYCIORYS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r>
              <a:rPr lang="pl-PL" dirty="0" smtClean="0"/>
              <a:t>Przyszła na świat </a:t>
            </a:r>
            <a:r>
              <a:rPr lang="pl-PL" dirty="0"/>
              <a:t> 7 listopada 1867 w </a:t>
            </a:r>
            <a:r>
              <a:rPr lang="pl-PL" dirty="0" smtClean="0"/>
              <a:t>Warszawie,</a:t>
            </a:r>
          </a:p>
          <a:p>
            <a:pPr>
              <a:buNone/>
            </a:pPr>
            <a:r>
              <a:rPr lang="pl-PL" dirty="0" smtClean="0"/>
              <a:t> jako ostatnie dziecko w rodzinie nauczycielskiej</a:t>
            </a:r>
          </a:p>
          <a:p>
            <a:pPr>
              <a:buNone/>
            </a:pPr>
            <a:r>
              <a:rPr lang="pl-PL" dirty="0" smtClean="0"/>
              <a:t> wywodzącej się z drobnej szlachty. Zmarła 4  lipca</a:t>
            </a:r>
          </a:p>
          <a:p>
            <a:pPr>
              <a:buNone/>
            </a:pPr>
            <a:r>
              <a:rPr lang="pl-PL" dirty="0" smtClean="0"/>
              <a:t> 1934 w Passy. Maria miała czwórkę rodzeństwa:</a:t>
            </a:r>
          </a:p>
          <a:p>
            <a:pPr>
              <a:buNone/>
            </a:pPr>
            <a:r>
              <a:rPr lang="pl-PL" dirty="0" smtClean="0"/>
              <a:t> Zofię (1861–1876), Józefa (1863–1937) – znanego</a:t>
            </a:r>
          </a:p>
          <a:p>
            <a:pPr>
              <a:buNone/>
            </a:pPr>
            <a:r>
              <a:rPr lang="pl-PL" dirty="0" smtClean="0"/>
              <a:t>warszawskiego lekarza, Bronisławę (1865–1939) –</a:t>
            </a:r>
          </a:p>
          <a:p>
            <a:pPr>
              <a:buNone/>
            </a:pPr>
            <a:r>
              <a:rPr lang="pl-PL" dirty="0" smtClean="0"/>
              <a:t>lekarkę i działaczkę społeczną i Helenę (1866–1961) – nauczycielkę. </a:t>
            </a:r>
          </a:p>
          <a:p>
            <a:pPr>
              <a:buNone/>
            </a:pPr>
            <a:endParaRPr lang="pl-PL" u="sng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85728"/>
            <a:ext cx="864399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Kiedy Maria miała 9 lat, jej najstarsza siostra Zofia zmarła na tyfus. Dwa lata później, w wieku 42 lat zmarła jej matka, która od lat chorowała na gruźlicę. Ojciec był ateistą, matka zaś głęboko wierzącą katoliczką. Po śmierci siostry i matki Maria wpadła w depresję, straciła też wiarę w Boga. W wieku około 16 lat, ostatecznie zadeklarowała się jako ateistka zamieszczając w swoim pamiętniku racjonalistyczną krytykę przeciwko instytucjonalnemu oszukiwaniu w Kościele, jak również fragmenty obrazoburczej książki „Żywot Jezusa” autorstwa byłego księdza Josepha Ernesta Renana.</a:t>
            </a:r>
          </a:p>
          <a:p>
            <a:endParaRPr lang="pl-P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Znalezione obrazy dla zapytania: kazimierz żorawski marie cur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: kazimierz żorawski marie cur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Znalezione obrazy dla zapytania: kazimierz żorawski marie cu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3253130" cy="370452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786446" y="46434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KAZIMIERZ ŻORAWSKI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85720" y="642918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Szczurkach Maria poznała syna </a:t>
            </a:r>
            <a:r>
              <a:rPr lang="pl-PL" sz="3200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Żorawskich</a:t>
            </a:r>
            <a:r>
              <a:rPr lang="pl-PL" sz="32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pl-PL" sz="3200" dirty="0" smtClean="0">
                <a:solidFill>
                  <a:srgbClr val="222222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pl-PL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Kazimierza</a:t>
            </a:r>
            <a:r>
              <a:rPr lang="pl-PL" sz="32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wtedy młodego studenta matematyki. Młodzi zakochali się w sobie i dość szybko zaręczyli. Do ślubu jednak nigdy nie doszło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00173"/>
          </a:xfrm>
        </p:spPr>
        <p:txBody>
          <a:bodyPr>
            <a:normAutofit/>
          </a:bodyPr>
          <a:lstStyle/>
          <a:p>
            <a:r>
              <a:rPr lang="pl-PL" b="1" dirty="0" smtClean="0"/>
              <a:t>ŚCIESZKA ZAWODOWA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143932" cy="4857784"/>
          </a:xfrm>
        </p:spPr>
        <p:txBody>
          <a:bodyPr>
            <a:normAutofit fontScale="25000" lnSpcReduction="20000"/>
          </a:bodyPr>
          <a:lstStyle/>
          <a:p>
            <a:r>
              <a:rPr lang="pl-PL" sz="12800" dirty="0" smtClean="0">
                <a:solidFill>
                  <a:schemeClr val="tx1"/>
                </a:solidFill>
              </a:rPr>
              <a:t>Gdy Maria miała 10 lat rozpoczęła naukę na pensji dla dziewcząt, którą wcześniej prowadziła jej matka. Następnie kształciła się w III Żeńskim Gimnazjum Rządowym, które ukończyła w 1883 ze złotym medalem. Kolejny rok spędziła na wsi u ziemiańskiej rodziny jej ojca, gdzie regenerowała siły fizyczne i psychiczne po bolesnych przeżyciach związanych ze śmiercią matki i siostry. Po powrocie do Warszawy udzielała korepetycji z matematyki, fizyki, języków obcych (znała polski, rosyjski, niemiecki, angielski, francuski)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14290"/>
            <a:ext cx="50006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Maria wraz z siostrami – Bronią i Helą wstąpiły na Uniwersytet Latający Zafascynowane nauką, Maria i Bronia zawarły umowę, w myśl której najpierw na studia do Paryża wyjedzie starsza z nich, a młodsza będzie pracować w kraju na jej utrzymanie. Po zakończonych studiach we Francji, Bronia miałaby utrzymywać Marię</a:t>
            </a:r>
            <a:endParaRPr lang="pl-PL" sz="3200" dirty="0"/>
          </a:p>
        </p:txBody>
      </p:sp>
      <p:pic>
        <p:nvPicPr>
          <p:cNvPr id="20482" name="Picture 2" descr="Znalezione obrazy dla zapytania: maria i br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500042"/>
            <a:ext cx="42100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42852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W związku z tym została guwernantką najpierw w prawniczej rodzinie z Krakowa, a następnie u ziemiańskiej rodziny </a:t>
            </a:r>
            <a:r>
              <a:rPr lang="pl-PL" sz="3200" dirty="0" err="1" smtClean="0"/>
              <a:t>Żorawskich</a:t>
            </a:r>
            <a:r>
              <a:rPr lang="pl-PL" sz="3200" dirty="0" smtClean="0"/>
              <a:t>, mieszkających w majątku ziemskim w Szczukach. W 1889 po czterech latach samotności i ciężkiej pracy wróciła</a:t>
            </a:r>
          </a:p>
          <a:p>
            <a:pPr algn="ctr"/>
            <a:r>
              <a:rPr lang="pl-PL" sz="3200" dirty="0" smtClean="0"/>
              <a:t>do warszawy by uzupełniać swoją wiedzę z chemii i fizyki w laboratoriach Muzeum Przemysłu i Rolnictwa przy Krakowskim Przedmieściu Na początku 1890, zgodnie z wcześniejszą umową, Bronisława zaprosiła ją do swojego paryskiego mieszkania, oferując pełne utrzymanie. Maria jeszcze przez rok się wahała, dokształcała, udzielała korepetycji, aż na początku 1891 zdecydowała się wyjechać do Paryża. </a:t>
            </a:r>
            <a:endParaRPr lang="pl-PL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85728"/>
            <a:ext cx="5214974" cy="7048083"/>
          </a:xfrm>
          <a:custGeom>
            <a:avLst/>
            <a:gdLst>
              <a:gd name="connsiteX0" fmla="*/ 0 w 8572560"/>
              <a:gd name="connsiteY0" fmla="*/ 0 h 1569660"/>
              <a:gd name="connsiteX1" fmla="*/ 8572560 w 8572560"/>
              <a:gd name="connsiteY1" fmla="*/ 0 h 1569660"/>
              <a:gd name="connsiteX2" fmla="*/ 8572560 w 8572560"/>
              <a:gd name="connsiteY2" fmla="*/ 1569660 h 1569660"/>
              <a:gd name="connsiteX3" fmla="*/ 0 w 8572560"/>
              <a:gd name="connsiteY3" fmla="*/ 1569660 h 1569660"/>
              <a:gd name="connsiteX4" fmla="*/ 0 w 857256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60" h="1569660">
                <a:moveTo>
                  <a:pt x="0" y="0"/>
                </a:moveTo>
                <a:lnTo>
                  <a:pt x="8572560" y="0"/>
                </a:lnTo>
                <a:lnTo>
                  <a:pt x="8572560" y="1569660"/>
                </a:lnTo>
                <a:lnTo>
                  <a:pt x="0" y="156966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Maria Skłodowska rozpoczęła naukę na Sorbonie w listopadzie 1891. Jako przedmiot studiów wybrała matematykę i fizykę. 28 lipca 1893 otrzymała licencjat z fizyki z pierwszą lokatą, a rok później licencjat z matematyki z drugą lokatą.</a:t>
            </a:r>
          </a:p>
          <a:p>
            <a:r>
              <a:rPr lang="pl-PL" sz="2800" dirty="0" smtClean="0"/>
              <a:t>Po ukończonych studiach, Gabriel </a:t>
            </a:r>
            <a:r>
              <a:rPr lang="pl-PL" sz="2800" dirty="0" err="1" smtClean="0"/>
              <a:t>Lippmann</a:t>
            </a:r>
            <a:r>
              <a:rPr lang="pl-PL" sz="2800" dirty="0" smtClean="0"/>
              <a:t> pomógł Marii otrzymać stypendium naukowe nad badaniami naukowymi związanymi z magnetycznymi właściwościami różnych rodzajów stali. </a:t>
            </a:r>
          </a:p>
          <a:p>
            <a:endParaRPr lang="pl-PL" sz="3200" dirty="0"/>
          </a:p>
        </p:txBody>
      </p:sp>
      <p:pic>
        <p:nvPicPr>
          <p:cNvPr id="18434" name="Picture 2" descr="Plik:Marie Curie-Theses 1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771900" cy="570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8572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W tym samym czasie Maria poznała u prof. Józefa Wierusza-Kowalskiego skromnego naukowca – </a:t>
            </a:r>
            <a:r>
              <a:rPr lang="pl-PL" sz="3200" dirty="0" err="1" smtClean="0"/>
              <a:t>Pierre’a</a:t>
            </a:r>
            <a:r>
              <a:rPr lang="pl-PL" sz="3200" dirty="0" smtClean="0"/>
              <a:t> Curie. Był on o osiem lat starszy od Marii. Maria i Pierre szybko znaleźli wspólne tematy do rozmów. 26 lipca 1895 Maria Skłodowska i Pierre Curie zawarli cywilny związek małżeński</a:t>
            </a:r>
            <a:endParaRPr lang="pl-PL" sz="2400" dirty="0"/>
          </a:p>
        </p:txBody>
      </p:sp>
      <p:pic>
        <p:nvPicPr>
          <p:cNvPr id="23554" name="Picture 2" descr="Znalezione obrazy dla zapytania: maria i piotr cu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5429288" cy="324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292</Words>
  <Application>Microsoft Office PowerPoint</Application>
  <PresentationFormat>Pokaz na ekranie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Motyw pakietu Office</vt:lpstr>
      <vt:lpstr>MARIA SKŁODOWSKA-CURIE</vt:lpstr>
      <vt:lpstr>ŻYCIORYS</vt:lpstr>
      <vt:lpstr>Prezentacja programu PowerPoint</vt:lpstr>
      <vt:lpstr>Prezentacja programu PowerPoint</vt:lpstr>
      <vt:lpstr>ŚCIESZKA ZAWODOWA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PYTANIA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SKŁODOWSKA-CURIE</dc:title>
  <dc:creator>Paulina</dc:creator>
  <cp:lastModifiedBy>Wicedyrektor</cp:lastModifiedBy>
  <cp:revision>30</cp:revision>
  <dcterms:created xsi:type="dcterms:W3CDTF">2020-03-21T17:47:12Z</dcterms:created>
  <dcterms:modified xsi:type="dcterms:W3CDTF">2020-04-30T19:42:43Z</dcterms:modified>
</cp:coreProperties>
</file>