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1C030F7-43E4-4F78-AAAB-C13E102063F2}" type="datetimeFigureOut">
              <a:rPr lang="pl-PL" smtClean="0"/>
              <a:t>30.04.2020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ADE5A5-7B64-4442-8C25-24FD7D7202E5}" type="slidenum">
              <a:rPr lang="pl-PL" smtClean="0"/>
              <a:t>‹#›</a:t>
            </a:fld>
            <a:endParaRPr lang="pl-PL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30F7-43E4-4F78-AAAB-C13E102063F2}" type="datetimeFigureOut">
              <a:rPr lang="pl-PL" smtClean="0"/>
              <a:t>30.04.2020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DE5A5-7B64-4442-8C25-24FD7D7202E5}" type="slidenum">
              <a:rPr lang="pl-PL" smtClean="0"/>
              <a:t>‹#›</a:t>
            </a:fld>
            <a:endParaRPr lang="pl-PL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30F7-43E4-4F78-AAAB-C13E102063F2}" type="datetimeFigureOut">
              <a:rPr lang="pl-PL" smtClean="0"/>
              <a:t>30.04.2020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DE5A5-7B64-4442-8C25-24FD7D7202E5}" type="slidenum">
              <a:rPr lang="pl-PL" smtClean="0"/>
              <a:t>‹#›</a:t>
            </a:fld>
            <a:endParaRPr lang="pl-PL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30F7-43E4-4F78-AAAB-C13E102063F2}" type="datetimeFigureOut">
              <a:rPr lang="pl-PL" smtClean="0"/>
              <a:t>30.04.2020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DE5A5-7B64-4442-8C25-24FD7D7202E5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30F7-43E4-4F78-AAAB-C13E102063F2}" type="datetimeFigureOut">
              <a:rPr lang="pl-PL" smtClean="0"/>
              <a:t>30.04.2020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DE5A5-7B64-4442-8C25-24FD7D7202E5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30F7-43E4-4F78-AAAB-C13E102063F2}" type="datetimeFigureOut">
              <a:rPr lang="pl-PL" smtClean="0"/>
              <a:t>30.04.2020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DE5A5-7B64-4442-8C25-24FD7D7202E5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30F7-43E4-4F78-AAAB-C13E102063F2}" type="datetimeFigureOut">
              <a:rPr lang="pl-PL" smtClean="0"/>
              <a:t>30.04.2020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DE5A5-7B64-4442-8C25-24FD7D7202E5}" type="slidenum">
              <a:rPr lang="pl-PL" smtClean="0"/>
              <a:t>‹#›</a:t>
            </a:fld>
            <a:endParaRPr lang="pl-PL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30F7-43E4-4F78-AAAB-C13E102063F2}" type="datetimeFigureOut">
              <a:rPr lang="pl-PL" smtClean="0"/>
              <a:t>30.04.2020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DE5A5-7B64-4442-8C25-24FD7D7202E5}" type="slidenum">
              <a:rPr lang="pl-PL" smtClean="0"/>
              <a:t>‹#›</a:t>
            </a:fld>
            <a:endParaRPr lang="pl-PL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30F7-43E4-4F78-AAAB-C13E102063F2}" type="datetimeFigureOut">
              <a:rPr lang="pl-PL" smtClean="0"/>
              <a:t>30.04.2020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DE5A5-7B64-4442-8C25-24FD7D7202E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30F7-43E4-4F78-AAAB-C13E102063F2}" type="datetimeFigureOut">
              <a:rPr lang="pl-PL" smtClean="0"/>
              <a:t>30.04.2020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DE5A5-7B64-4442-8C25-24FD7D7202E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30F7-43E4-4F78-AAAB-C13E102063F2}" type="datetimeFigureOut">
              <a:rPr lang="pl-PL" smtClean="0"/>
              <a:t>30.04.2020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DE5A5-7B64-4442-8C25-24FD7D7202E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1C030F7-43E4-4F78-AAAB-C13E102063F2}" type="datetimeFigureOut">
              <a:rPr lang="pl-PL" smtClean="0"/>
              <a:t>30.04.2020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AADE5A5-7B64-4442-8C25-24FD7D7202E5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Maria Skłodowska-Curie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Elementy życiorysu, ścieżki zawodowej i osiągnięcia w chemii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8362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6000">
        <p14:reveal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 smtClean="0"/>
              <a:t>Maria miała dwie córki Irenę i Ewę. W maju 1921 wybrały się w podróż do Stanów Zjednoczonych.</a:t>
            </a:r>
            <a:endParaRPr lang="pl-PL" sz="28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204864"/>
            <a:ext cx="3168352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967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000">
        <p:split orient="vert"/>
      </p:transition>
    </mc:Choice>
    <mc:Fallback xmlns="">
      <p:transition spd="slow" advTm="9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/>
              <a:t>Pod koniec lat dwudziestych zdrowie Marii  zaczęło się coraz bardziej pogarszać</a:t>
            </a:r>
            <a:r>
              <a:rPr lang="pl-PL" sz="2800" dirty="0" smtClean="0"/>
              <a:t>.</a:t>
            </a:r>
            <a:r>
              <a:rPr lang="pl-PL" sz="2800" dirty="0"/>
              <a:t>  Z</a:t>
            </a:r>
            <a:r>
              <a:rPr lang="pl-PL" sz="2800" dirty="0" smtClean="0"/>
              <a:t>aczęła </a:t>
            </a:r>
            <a:r>
              <a:rPr lang="pl-PL" sz="2800" dirty="0"/>
              <a:t>tracić słuch i </a:t>
            </a:r>
            <a:r>
              <a:rPr lang="pl-PL" sz="2800" dirty="0" smtClean="0"/>
              <a:t>wzrok.</a:t>
            </a:r>
            <a:endParaRPr lang="pl-PL" sz="28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988" y="2247900"/>
            <a:ext cx="5060023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70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000">
        <p:split orient="vert"/>
      </p:transition>
    </mc:Choice>
    <mc:Fallback xmlns="">
      <p:transition spd="slow" advTm="9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/>
              <a:t>4 lipca 1934 o godz. 4 </a:t>
            </a:r>
            <a:r>
              <a:rPr lang="pl-PL" sz="2800" dirty="0" smtClean="0"/>
              <a:t>rano zmarła na gruźlicę w mieście Passy. </a:t>
            </a:r>
            <a:endParaRPr lang="pl-PL" sz="28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881" y="2247900"/>
            <a:ext cx="6170238" cy="38782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8020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000">
        <p:split orient="vert"/>
      </p:transition>
    </mc:Choice>
    <mc:Fallback xmlns="">
      <p:transition spd="slow" advTm="9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1.Gdzie urodziła się Maria?</a:t>
            </a:r>
          </a:p>
          <a:p>
            <a:r>
              <a:rPr lang="pl-PL" dirty="0" smtClean="0"/>
              <a:t>2.Ile miała rodzeństwa?</a:t>
            </a:r>
          </a:p>
          <a:p>
            <a:r>
              <a:rPr lang="pl-PL" dirty="0" smtClean="0"/>
              <a:t>3.Jakie pierwiastki odkryła wraz z mężem?</a:t>
            </a:r>
          </a:p>
          <a:p>
            <a:r>
              <a:rPr lang="pl-PL" dirty="0" smtClean="0"/>
              <a:t>4.Czego była pasjonatką?</a:t>
            </a:r>
          </a:p>
          <a:p>
            <a:r>
              <a:rPr lang="pl-PL" dirty="0" smtClean="0"/>
              <a:t>5.Kiedy otrzymała drugą nagrodę Nobla?</a:t>
            </a:r>
          </a:p>
          <a:p>
            <a:r>
              <a:rPr lang="pl-PL" dirty="0" smtClean="0"/>
              <a:t>6.W jakim mieście zmarła?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 smtClean="0"/>
              <a:t>Pytania dotyczące prezentacji </a:t>
            </a:r>
            <a:r>
              <a:rPr lang="pl-PL" sz="2800" dirty="0" smtClean="0">
                <a:sym typeface="Wingdings" panose="05000000000000000000" pitchFamily="2" charset="2"/>
              </a:rPr>
              <a:t>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16723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5000">
        <p:split orient="vert"/>
      </p:transition>
    </mc:Choice>
    <mc:Fallback xmlns="">
      <p:transition spd="slow" advTm="2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 smtClean="0"/>
              <a:t>Maria</a:t>
            </a:r>
            <a:r>
              <a:rPr lang="pl-PL" sz="2800" dirty="0"/>
              <a:t> </a:t>
            </a:r>
            <a:r>
              <a:rPr lang="pl-PL" sz="2800" dirty="0" smtClean="0"/>
              <a:t>Skłodowska-Curie urodziła się w Warszawie w 1867 r. Miała 4 rodzeństwa Zofię, Józefa, Bronisławę i Helenę. </a:t>
            </a:r>
            <a:endParaRPr lang="pl-PL" sz="28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137034"/>
            <a:ext cx="4032448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2483768" y="234888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Maria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4355976" y="230601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Bronisława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5508104" y="2137034"/>
            <a:ext cx="1763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Helena</a:t>
            </a:r>
            <a:endParaRPr lang="pl-P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3347864" y="292494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Władysław</a:t>
            </a:r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 (ojciec)</a:t>
            </a:r>
            <a:endParaRPr lang="pl-PL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78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000">
        <p:split orient="vert"/>
      </p:transition>
    </mc:Choice>
    <mc:Fallback xmlns="">
      <p:transition spd="slow" advTm="9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/>
              <a:t>W 1891 </a:t>
            </a:r>
            <a:r>
              <a:rPr lang="pl-PL" sz="2800" dirty="0" smtClean="0"/>
              <a:t>wyjechała </a:t>
            </a:r>
            <a:r>
              <a:rPr lang="pl-PL" sz="2800" dirty="0"/>
              <a:t>z Królestwa Polskiego do Paryża, by podjąć studia na </a:t>
            </a:r>
            <a:r>
              <a:rPr lang="pl-PL" sz="2800" dirty="0" smtClean="0"/>
              <a:t>Sorbonie i </a:t>
            </a:r>
            <a:r>
              <a:rPr lang="pl-PL" sz="2800" dirty="0"/>
              <a:t>rozwinęła tam swoją karierę naukową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04864"/>
            <a:ext cx="6768752" cy="3888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978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000">
        <p:split orient="vert"/>
      </p:transition>
    </mc:Choice>
    <mc:Fallback xmlns="">
      <p:transition spd="slow" advTm="9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 smtClean="0"/>
              <a:t>Po ukończonych studiach, poznała Pierre Curie. Razem interesowali się radiochemią i w 1895 r. zawarli cywilny związek małżeński.</a:t>
            </a:r>
            <a:endParaRPr lang="pl-PL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04864"/>
            <a:ext cx="3456384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4283968" y="594928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2">
                    <a:lumMod val="75000"/>
                  </a:schemeClr>
                </a:solidFill>
              </a:rPr>
              <a:t>Pierre Curie</a:t>
            </a:r>
            <a:endParaRPr lang="pl-PL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64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000">
        <p:split orient="vert"/>
      </p:transition>
    </mc:Choice>
    <mc:Fallback xmlns="">
      <p:transition spd="slow" advTm="9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 smtClean="0"/>
              <a:t>W 1898 r. odkryli razem Polon (Polonium) i Rad (Radium).</a:t>
            </a:r>
            <a:endParaRPr lang="pl-PL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32856"/>
            <a:ext cx="3312368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845" y="2936629"/>
            <a:ext cx="3584523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5292080" y="5535714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chemeClr val="bg2">
                    <a:lumMod val="75000"/>
                  </a:schemeClr>
                </a:solidFill>
              </a:rPr>
              <a:t>Polon</a:t>
            </a:r>
            <a:endParaRPr lang="pl-PL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203848" y="227687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Rad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8329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000">
        <p:split orient="vert"/>
      </p:transition>
    </mc:Choice>
    <mc:Fallback xmlns="">
      <p:transition spd="slow" advTm="9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 smtClean="0"/>
              <a:t>W 1903 r. </a:t>
            </a:r>
            <a:r>
              <a:rPr lang="pl-PL" sz="2800" dirty="0"/>
              <a:t>d</a:t>
            </a:r>
            <a:r>
              <a:rPr lang="pl-PL" sz="2800" dirty="0" smtClean="0"/>
              <a:t>ostali pierwszą Nagrodę </a:t>
            </a:r>
            <a:r>
              <a:rPr lang="pl-PL" sz="2800" dirty="0"/>
              <a:t>N</a:t>
            </a:r>
            <a:r>
              <a:rPr lang="pl-PL" sz="2800" dirty="0" smtClean="0"/>
              <a:t>obla z fizyki za badania promieniotwórcze.</a:t>
            </a:r>
            <a:endParaRPr lang="pl-PL" sz="2800" dirty="0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868" y="2247900"/>
            <a:ext cx="3878263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147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000">
        <p:split orient="vert"/>
      </p:transition>
    </mc:Choice>
    <mc:Fallback xmlns="">
      <p:transition spd="slow" advTm="9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 smtClean="0"/>
              <a:t>19 kwietnia 1906 r. zmarł Pierre. Potrącił go wóz konny.</a:t>
            </a:r>
            <a:endParaRPr lang="pl-PL" sz="28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04864"/>
            <a:ext cx="5184576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954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000">
        <p:split orient="vert"/>
      </p:transition>
    </mc:Choice>
    <mc:Fallback xmlns="">
      <p:transition spd="slow" advTm="9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/>
              <a:t>7 listopada </a:t>
            </a:r>
            <a:r>
              <a:rPr lang="pl-PL" sz="2800" dirty="0" smtClean="0"/>
              <a:t>1911 r. </a:t>
            </a:r>
            <a:r>
              <a:rPr lang="pl-PL" sz="2800" dirty="0"/>
              <a:t>Szwedzka Akademia Nauk przyznała Marii </a:t>
            </a:r>
            <a:r>
              <a:rPr lang="pl-PL" sz="2800" dirty="0" smtClean="0"/>
              <a:t>drugą Nagrodę </a:t>
            </a:r>
            <a:r>
              <a:rPr lang="pl-PL" sz="2800" dirty="0"/>
              <a:t>Nobla z chemii za odkrycie polonu i radu</a:t>
            </a: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34" y="2406845"/>
            <a:ext cx="7145131" cy="3560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337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000">
        <p:split orient="vert"/>
      </p:transition>
    </mc:Choice>
    <mc:Fallback xmlns="">
      <p:transition spd="slow" advTm="9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 smtClean="0"/>
              <a:t>W czasie II wojny światowej  Skłodowska diagnozowała żołnierzy i jako pierwsza kobieta uzyskała prawo jazdy</a:t>
            </a:r>
            <a:endParaRPr lang="pl-PL" sz="28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65" y="2247900"/>
            <a:ext cx="5946669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537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000">
        <p:split orient="vert"/>
      </p:transition>
    </mc:Choice>
    <mc:Fallback xmlns="">
      <p:transition spd="slow" advTm="9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warda oprawa">
  <a:themeElements>
    <a:clrScheme name="Kapitał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warda oprawa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warda opraw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187</TotalTime>
  <Words>216</Words>
  <Application>Microsoft Office PowerPoint</Application>
  <PresentationFormat>Pokaz na ekranie (4:3)</PresentationFormat>
  <Paragraphs>27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6" baseType="lpstr">
      <vt:lpstr>Book Antiqua</vt:lpstr>
      <vt:lpstr>Wingdings</vt:lpstr>
      <vt:lpstr>Twarda oprawa</vt:lpstr>
      <vt:lpstr>Maria Skłodowska-Curie</vt:lpstr>
      <vt:lpstr>Maria Skłodowska-Curie urodziła się w Warszawie w 1867 r. Miała 4 rodzeństwa Zofię, Józefa, Bronisławę i Helenę. </vt:lpstr>
      <vt:lpstr>W 1891 wyjechała z Królestwa Polskiego do Paryża, by podjąć studia na Sorbonie i rozwinęła tam swoją karierę naukową</vt:lpstr>
      <vt:lpstr>Po ukończonych studiach, poznała Pierre Curie. Razem interesowali się radiochemią i w 1895 r. zawarli cywilny związek małżeński.</vt:lpstr>
      <vt:lpstr>W 1898 r. odkryli razem Polon (Polonium) i Rad (Radium).</vt:lpstr>
      <vt:lpstr>W 1903 r. dostali pierwszą Nagrodę Nobla z fizyki za badania promieniotwórcze.</vt:lpstr>
      <vt:lpstr>19 kwietnia 1906 r. zmarł Pierre. Potrącił go wóz konny.</vt:lpstr>
      <vt:lpstr>7 listopada 1911 r. Szwedzka Akademia Nauk przyznała Marii drugą Nagrodę Nobla z chemii za odkrycie polonu i radu</vt:lpstr>
      <vt:lpstr>W czasie II wojny światowej  Skłodowska diagnozowała żołnierzy i jako pierwsza kobieta uzyskała prawo jazdy</vt:lpstr>
      <vt:lpstr>Maria miała dwie córki Irenę i Ewę. W maju 1921 wybrały się w podróż do Stanów Zjednoczonych.</vt:lpstr>
      <vt:lpstr>Pod koniec lat dwudziestych zdrowie Marii  zaczęło się coraz bardziej pogarszać.  Zaczęła tracić słuch i wzrok.</vt:lpstr>
      <vt:lpstr>4 lipca 1934 o godz. 4 rano zmarła na gruźlicę w mieście Passy. </vt:lpstr>
      <vt:lpstr>Pytania dotyczące prezentacji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Magda</dc:creator>
  <cp:lastModifiedBy>Wicedyrektor</cp:lastModifiedBy>
  <cp:revision>15</cp:revision>
  <dcterms:created xsi:type="dcterms:W3CDTF">2020-03-14T10:20:26Z</dcterms:created>
  <dcterms:modified xsi:type="dcterms:W3CDTF">2020-04-30T19:41:27Z</dcterms:modified>
</cp:coreProperties>
</file>