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7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7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4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7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8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4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6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196C-C9AF-41CC-9528-D625F2807A0C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106DC91-E9AD-4A4E-B859-D381E12D326A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eon_Sternbach_(chemik)" TargetMode="External"/><Relationship Id="rId2" Type="http://schemas.openxmlformats.org/officeDocument/2006/relationships/hyperlink" Target="https://www.uj.edu.pl/wiadomosci/-/journal_content/56_INSTANCE_d82lKZvhit4m/10172/1108037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nt.org/inductees/leo-h-sternba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ot.pl/valium-bez-recept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FD0B3-B619-4912-8347-A736F166F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Leon </a:t>
            </a:r>
            <a:r>
              <a:rPr lang="pl-PL" b="1" dirty="0" err="1"/>
              <a:t>Sternbach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6C4CCF-81A7-4E14-BCEB-FAC1F677E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Marta Dunikowska, 7a</a:t>
            </a:r>
          </a:p>
        </p:txBody>
      </p:sp>
    </p:spTree>
    <p:extLst>
      <p:ext uri="{BB962C8B-B14F-4D97-AF65-F5344CB8AC3E}">
        <p14:creationId xmlns:p14="http://schemas.microsoft.com/office/powerpoint/2010/main" val="147014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851B8C-3D77-4D56-814B-2C48BC8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7E34A-2F67-4BBC-B70B-04CCCAAB9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https://www.uj.edu.pl/wiadomosci/-/journal_content/56_INSTANCE_d82lKZvhit4m/10172/110803753</a:t>
            </a:r>
            <a:endParaRPr lang="pl-PL" dirty="0"/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https://pl.wikipedia.org/wiki/Leon_Sternbach_(chemik)</a:t>
            </a:r>
            <a:endParaRPr lang="pl-PL" dirty="0"/>
          </a:p>
          <a:p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https://www.invent.org/inductees/leo-h-sternbach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702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B3F04D-00ED-4A05-80A3-57AA39C0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Leon Sternbach</a:t>
            </a:r>
          </a:p>
        </p:txBody>
      </p: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7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46B3D22-988D-4A8C-B743-200161EAF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530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9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5FED5-9789-4297-B97F-26FF12B9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Leon </a:t>
            </a:r>
            <a:r>
              <a:rPr lang="pl-PL" dirty="0" err="1"/>
              <a:t>sternbach</a:t>
            </a:r>
            <a:r>
              <a:rPr lang="pl-PL" dirty="0"/>
              <a:t> - życiorys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E3F55-7CF4-40B9-A342-839D0BC85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Ten wybitny chemik polskiego pochodzenia urodził się 7 maja 1908 r. w Opatii, adriatyckim uzdrowisku (dzisiejsza Chorwacja), a zmarł 28 września 2005 r. w </a:t>
            </a:r>
            <a:r>
              <a:rPr lang="pl-PL" dirty="0" err="1"/>
              <a:t>Chapel</a:t>
            </a:r>
            <a:r>
              <a:rPr lang="pl-PL" dirty="0"/>
              <a:t> Hill w Karolinie Północnej (USA). Jego rodzina pochodziła z Drohobycza (dzisiejsza Ukraina).</a:t>
            </a:r>
          </a:p>
          <a:p>
            <a:pPr marL="0" indent="0">
              <a:buNone/>
            </a:pPr>
            <a:r>
              <a:rPr lang="pl-PL" dirty="0"/>
              <a:t>Był synem farmaceuty Michała Abrahama </a:t>
            </a:r>
            <a:r>
              <a:rPr lang="pl-PL" dirty="0" err="1"/>
              <a:t>Sternbacha</a:t>
            </a:r>
            <a:r>
              <a:rPr lang="pl-PL" dirty="0"/>
              <a:t>. Cała jego rodzina to byli wybitni naukowcy – stryj Leon </a:t>
            </a:r>
            <a:r>
              <a:rPr lang="pl-PL" dirty="0" err="1"/>
              <a:t>Sternbach</a:t>
            </a:r>
            <a:r>
              <a:rPr lang="pl-PL" dirty="0"/>
              <a:t> był profesorem, wybitnym filologiem klasycznym, drugi stryj, Dawid, był doktorem prawa.</a:t>
            </a:r>
          </a:p>
          <a:p>
            <a:pPr marL="0" indent="0">
              <a:buNone/>
            </a:pPr>
            <a:r>
              <a:rPr lang="pl-PL" dirty="0"/>
              <a:t>Leon </a:t>
            </a:r>
            <a:r>
              <a:rPr lang="pl-PL" dirty="0" err="1"/>
              <a:t>Sternbach</a:t>
            </a:r>
            <a:r>
              <a:rPr lang="pl-PL" dirty="0"/>
              <a:t> uczęszczał do gimnazjum w Villach i Grazu (Austria), a maturę zdał w Bielsku Białej. Ukończył studia farmaceutyczne na Uniwersytecie Jagiellońskim, a później jeszcze studia chemiczne. W 1931 r. uzyskał stopień doktora nauk chemicznych UJ.</a:t>
            </a:r>
          </a:p>
        </p:txBody>
      </p:sp>
    </p:spTree>
    <p:extLst>
      <p:ext uri="{BB962C8B-B14F-4D97-AF65-F5344CB8AC3E}">
        <p14:creationId xmlns:p14="http://schemas.microsoft.com/office/powerpoint/2010/main" val="35463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7B8B4-06CD-48CA-9A31-02A5DA37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Kariera naukowa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7A7C3-6F81-4888-8A85-994DD403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8121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Leon </a:t>
            </a:r>
            <a:r>
              <a:rPr lang="pl-PL" dirty="0" err="1"/>
              <a:t>Sternbach</a:t>
            </a:r>
            <a:r>
              <a:rPr lang="pl-PL" dirty="0"/>
              <a:t> pracował najpierw w II Zakładzie Chemii Organicznej Uniwersytetu Jagiellońskiego. Zajmował się głównie badaniami nad barwnikami. W 1936 r. został zwolniony </a:t>
            </a:r>
            <a:br>
              <a:rPr lang="pl-PL" dirty="0"/>
            </a:br>
            <a:r>
              <a:rPr lang="pl-PL" dirty="0"/>
              <a:t>z powodu redukcji etatów. </a:t>
            </a:r>
          </a:p>
          <a:p>
            <a:r>
              <a:rPr lang="pl-PL" dirty="0"/>
              <a:t>W 1937 r. otrzymał stypendium Fundacji Feliksa Wiślickiego, mającej na celu rozwój przemysłu tekstylnego (odzież, materiały) w Polsce.  Dzięki temu stypendium wyjechał najpierw do Wiednia, a potem do Zurychu w Szwajcarii. Tam zastała go wojna.</a:t>
            </a:r>
          </a:p>
          <a:p>
            <a:r>
              <a:rPr lang="pl-PL" dirty="0"/>
              <a:t>1 czerwca 1940 r. rozpoczął pracę w koncernie farmaceutycznym Hoffman-La Roche w Bazylei, z którym związał się na całe życie.</a:t>
            </a:r>
          </a:p>
          <a:p>
            <a:r>
              <a:rPr lang="pl-PL" dirty="0"/>
              <a:t>W czerwcu 1941 wraz z żoną przeniósł się Stanów Zjednoczonych, do nowo tworzonego ośrodka koncernu Roche w </a:t>
            </a:r>
            <a:r>
              <a:rPr lang="pl-PL" dirty="0" err="1"/>
              <a:t>Nutley</a:t>
            </a:r>
            <a:r>
              <a:rPr lang="pl-PL" dirty="0"/>
              <a:t> w New Jersey. Dzięki temu uciekł przed niemal pewną śmiercią z rąk nazistów (Leon </a:t>
            </a:r>
            <a:r>
              <a:rPr lang="pl-PL" dirty="0" err="1"/>
              <a:t>Sternbach</a:t>
            </a:r>
            <a:r>
              <a:rPr lang="pl-PL" dirty="0"/>
              <a:t> był Żydem).</a:t>
            </a:r>
          </a:p>
        </p:txBody>
      </p:sp>
    </p:spTree>
    <p:extLst>
      <p:ext uri="{BB962C8B-B14F-4D97-AF65-F5344CB8AC3E}">
        <p14:creationId xmlns:p14="http://schemas.microsoft.com/office/powerpoint/2010/main" val="265929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4EE97-74DD-491B-9E72-B14FBCD3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Odkrycia i osiągnięcia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F30ED-E2C3-40E8-B4E5-3EBB0F76C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Opracowanie syntezy witaminy H, czyli biotyny, bardzo ważnej dla prawidłowego stanu włosów, skóry i paznokci</a:t>
            </a:r>
          </a:p>
          <a:p>
            <a:r>
              <a:rPr lang="pl-PL" dirty="0"/>
              <a:t>W 1959 roku zsyntetyzował </a:t>
            </a:r>
            <a:r>
              <a:rPr lang="pl-PL" dirty="0" err="1"/>
              <a:t>diazepam</a:t>
            </a:r>
            <a:r>
              <a:rPr lang="pl-PL" dirty="0"/>
              <a:t> (jedną z </a:t>
            </a:r>
            <a:r>
              <a:rPr lang="pl-PL" dirty="0" err="1"/>
              <a:t>benzodiazepin</a:t>
            </a:r>
            <a:r>
              <a:rPr lang="pl-PL" dirty="0"/>
              <a:t>), substancję, której celem było rozluźnianie mięśni. </a:t>
            </a:r>
            <a:r>
              <a:rPr lang="pl-PL" dirty="0" err="1"/>
              <a:t>Diazepam</a:t>
            </a:r>
            <a:r>
              <a:rPr lang="pl-PL" dirty="0"/>
              <a:t> wprowadzono na rynek w 1963 roku pod nazwą Valium. Jego nazwa pochodziła od łacińskiego „</a:t>
            </a:r>
            <a:r>
              <a:rPr lang="pl-PL" dirty="0" err="1"/>
              <a:t>valere</a:t>
            </a:r>
            <a:r>
              <a:rPr lang="pl-PL" dirty="0"/>
              <a:t>"  - „być silnym".  Okazało się, że Valium ma interesujący skutek uboczny – działa ogólnie uspokajająco. Stało się najlepiej sprzedającym się lekiem w USA i tym samym Leon </a:t>
            </a:r>
            <a:r>
              <a:rPr lang="pl-PL" dirty="0" err="1"/>
              <a:t>Sternbach</a:t>
            </a:r>
            <a:r>
              <a:rPr lang="pl-PL" dirty="0"/>
              <a:t> pozwolił zarobić firmie bardzo dużo pieniędzy.</a:t>
            </a:r>
          </a:p>
        </p:txBody>
      </p:sp>
    </p:spTree>
    <p:extLst>
      <p:ext uri="{BB962C8B-B14F-4D97-AF65-F5344CB8AC3E}">
        <p14:creationId xmlns:p14="http://schemas.microsoft.com/office/powerpoint/2010/main" val="318695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A7096-8F30-440C-9F3E-30454225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valium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93D1CB-873D-4548-8752-57241938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Valium, lek uspokajający i </a:t>
            </a:r>
            <a:r>
              <a:rPr lang="pl-PL" dirty="0" err="1"/>
              <a:t>przeciwlękowy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okazał się jednak silnie uzależniający.  Lekarze przepisywali go </a:t>
            </a:r>
            <a:br>
              <a:rPr lang="pl-PL" dirty="0"/>
            </a:br>
            <a:r>
              <a:rPr lang="pl-PL" dirty="0"/>
              <a:t>bez konsultacji z psychiatrami i w bardzo dużych dawkach.</a:t>
            </a:r>
            <a:br>
              <a:rPr lang="pl-PL" dirty="0"/>
            </a:br>
            <a:r>
              <a:rPr lang="pl-PL" dirty="0"/>
              <a:t>Uzależnili się od niego </a:t>
            </a:r>
            <a:br>
              <a:rPr lang="pl-PL" dirty="0"/>
            </a:br>
            <a:r>
              <a:rPr lang="pl-PL" dirty="0"/>
              <a:t>m.in. Elvis Presley czy </a:t>
            </a:r>
            <a:r>
              <a:rPr lang="pl-PL" dirty="0" err="1"/>
              <a:t>Elisabeth</a:t>
            </a:r>
            <a:r>
              <a:rPr lang="pl-PL" dirty="0"/>
              <a:t> Taylor.</a:t>
            </a:r>
          </a:p>
          <a:p>
            <a:pPr marL="0" indent="0">
              <a:buNone/>
            </a:pPr>
            <a:r>
              <a:rPr lang="pl-PL" dirty="0"/>
              <a:t>W latach 1969-1982 było to najczęściej </a:t>
            </a:r>
            <a:br>
              <a:rPr lang="pl-PL" dirty="0"/>
            </a:br>
            <a:r>
              <a:rPr lang="pl-PL" dirty="0"/>
              <a:t>przepisywany przez lekarzy lek w USA.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2003 r. zakazano ostatecznie sprzedaży tego leku, choć </a:t>
            </a:r>
            <a:br>
              <a:rPr lang="pl-PL" dirty="0"/>
            </a:br>
            <a:r>
              <a:rPr lang="pl-PL" dirty="0"/>
              <a:t>w przypadku stosowania go zgodnie z zasadami był to bardzo skuteczny lek </a:t>
            </a:r>
            <a:br>
              <a:rPr lang="pl-PL" dirty="0"/>
            </a:br>
            <a:r>
              <a:rPr lang="pl-PL" dirty="0"/>
              <a:t>uspokajający, z najmniejszą liczbą skutków ubocznych.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059F41-0F6F-4438-A6BC-C0850144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740" y="2258188"/>
            <a:ext cx="3077114" cy="20493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22BB279-54C4-4649-953F-C1884F23931E}"/>
              </a:ext>
            </a:extLst>
          </p:cNvPr>
          <p:cNvSpPr txBox="1"/>
          <p:nvPr/>
        </p:nvSpPr>
        <p:spPr>
          <a:xfrm>
            <a:off x="8449676" y="4397291"/>
            <a:ext cx="260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http://medicot.pl/valium-bez-recepty/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523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64CF2-7327-4D62-9F5F-102D15C6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646764-644E-446B-BFB1-1A4B6009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48228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Leon Henryk </a:t>
            </a:r>
            <a:r>
              <a:rPr lang="pl-PL" dirty="0" err="1"/>
              <a:t>Sternbach</a:t>
            </a:r>
            <a:r>
              <a:rPr lang="pl-PL" dirty="0"/>
              <a:t> jest autorem ponad 240 patentów.</a:t>
            </a:r>
          </a:p>
          <a:p>
            <a:pPr marL="0" indent="0">
              <a:buNone/>
            </a:pPr>
            <a:r>
              <a:rPr lang="pl-PL" dirty="0"/>
              <a:t>Znajduje się on na liście "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Inventors</a:t>
            </a:r>
            <a:r>
              <a:rPr lang="pl-PL" dirty="0"/>
              <a:t> Hall of Fame", obok wielu wybitnych amerykańskich wynalazców. Jest to instytucja, </a:t>
            </a:r>
            <a:r>
              <a:rPr lang="pl-PL" dirty="0" err="1"/>
              <a:t>nktórej</a:t>
            </a:r>
            <a:r>
              <a:rPr lang="pl-PL" dirty="0"/>
              <a:t> celem jest uhonorowanie wybitnych twórców </a:t>
            </a:r>
            <a:r>
              <a:rPr lang="pl-PL"/>
              <a:t>patentów w </a:t>
            </a:r>
            <a:r>
              <a:rPr lang="pl-PL" dirty="0"/>
              <a:t>USA.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2DE963-6CCD-469D-8941-67400FC0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75" y="3225800"/>
            <a:ext cx="5177039" cy="2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C94C8A-CE63-42BC-A0F0-0EE5320B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1"/>
          <a:stretch/>
        </p:blipFill>
        <p:spPr>
          <a:xfrm>
            <a:off x="833120" y="253014"/>
            <a:ext cx="11006538" cy="55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07B7F-358D-4276-BC20-A0DDBEF7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75B4F-AF6E-4929-A5E4-7163916E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Jakie kierunki studiów ukończył Leon </a:t>
            </a:r>
            <a:r>
              <a:rPr lang="pl-PL" dirty="0" err="1"/>
              <a:t>Sternbach</a:t>
            </a:r>
            <a:r>
              <a:rPr lang="pl-PL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 jakim kraju zastała go II </a:t>
            </a:r>
            <a:r>
              <a:rPr lang="pl-PL"/>
              <a:t>Wojna Światowa?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Jak się nazywał lek, który opracował?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Jakie były skutki uboczne tego leku?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Czy lubił swoją pracę?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26173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320</Words>
  <Application>Microsoft Office PowerPoint</Application>
  <PresentationFormat>Panoramiczny</PresentationFormat>
  <Paragraphs>34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Galeria</vt:lpstr>
      <vt:lpstr>Leon Sternbach</vt:lpstr>
      <vt:lpstr>Leon Sternbach</vt:lpstr>
      <vt:lpstr>Leon sternbach - życiorys</vt:lpstr>
      <vt:lpstr>Kariera naukowa</vt:lpstr>
      <vt:lpstr>Odkrycia i osiągnięcia</vt:lpstr>
      <vt:lpstr>valium</vt:lpstr>
      <vt:lpstr>Uznanie</vt:lpstr>
      <vt:lpstr>Prezentacja programu PowerPoint</vt:lpstr>
      <vt:lpstr>Pytania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 Sternbach</dc:title>
  <dc:creator>Magdalena Dunikowska</dc:creator>
  <cp:lastModifiedBy>Wicedyrektor</cp:lastModifiedBy>
  <cp:revision>11</cp:revision>
  <dcterms:created xsi:type="dcterms:W3CDTF">2020-03-20T10:05:48Z</dcterms:created>
  <dcterms:modified xsi:type="dcterms:W3CDTF">2020-04-30T19:40:01Z</dcterms:modified>
</cp:coreProperties>
</file>