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>
      <p:cViewPr varScale="1">
        <p:scale>
          <a:sx n="83" d="100"/>
          <a:sy n="83" d="100"/>
        </p:scale>
        <p:origin x="14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287210-50B1-43F4-8541-1B4473E64AC1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FAB49E-EA07-4301-BC02-CB8A14467B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pl-PL" sz="7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POLSCY CHEMICY</a:t>
            </a:r>
            <a:endParaRPr lang="pl-PL" sz="7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Leon </a:t>
            </a:r>
            <a:r>
              <a:rPr lang="pl-PL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Sternbach</a:t>
            </a:r>
            <a:endParaRPr lang="pl-PL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500174"/>
            <a:ext cx="5972188" cy="2876366"/>
          </a:xfrm>
        </p:spPr>
        <p:txBody>
          <a:bodyPr/>
          <a:lstStyle/>
          <a:p>
            <a:r>
              <a:rPr lang="pl-PL" sz="2000" dirty="0" smtClean="0"/>
              <a:t>Imię i Nazwisko: Leon Henryk </a:t>
            </a:r>
            <a:r>
              <a:rPr lang="pl-PL" sz="2000" dirty="0" err="1" smtClean="0"/>
              <a:t>Sternbach</a:t>
            </a:r>
            <a:endParaRPr lang="pl-PL" sz="2000" dirty="0" smtClean="0"/>
          </a:p>
          <a:p>
            <a:r>
              <a:rPr lang="pl-PL" sz="2000" dirty="0" smtClean="0"/>
              <a:t>Urodzony:7 maja 1908 w Opatii</a:t>
            </a:r>
          </a:p>
          <a:p>
            <a:r>
              <a:rPr lang="pl-PL" sz="2000" dirty="0" smtClean="0"/>
              <a:t>Zmarł:28 września 2005 w </a:t>
            </a:r>
            <a:r>
              <a:rPr lang="pl-PL" sz="2000" dirty="0" err="1" smtClean="0"/>
              <a:t>Chapel</a:t>
            </a:r>
            <a:r>
              <a:rPr lang="pl-PL" sz="2000" dirty="0" smtClean="0"/>
              <a:t> Hill</a:t>
            </a:r>
          </a:p>
          <a:p>
            <a:r>
              <a:rPr lang="pl-PL" sz="2000" dirty="0" smtClean="0"/>
              <a:t>Zawody: polsko-amerykański chemik i żydowski farmaceuta, doktor nauk chemicznych na UJ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PODSTAWOWE INFORMACJE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1026" name="AutoShape 2" descr="Znalezione obrazy dla zapytania: leon sternb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: leon sternb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l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429000"/>
            <a:ext cx="4426237" cy="2952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57298"/>
            <a:ext cx="6043626" cy="307183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Syn krakowskiego aptekarza ( Abrahama </a:t>
            </a:r>
            <a:r>
              <a:rPr lang="pl-PL" dirty="0" err="1" smtClean="0"/>
              <a:t>Sternbacha</a:t>
            </a:r>
            <a:r>
              <a:rPr lang="pl-PL" dirty="0" smtClean="0"/>
              <a:t>)</a:t>
            </a:r>
          </a:p>
          <a:p>
            <a:r>
              <a:rPr lang="pl-PL" dirty="0" smtClean="0"/>
              <a:t>Zajmował się głównie farmacją i pomagał ojcu</a:t>
            </a:r>
          </a:p>
          <a:p>
            <a:r>
              <a:rPr lang="pl-PL" dirty="0" smtClean="0"/>
              <a:t>W wieku 29 lat otrzymał stypendium i wyjechał do Wiednia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extrusionH="57150" prstMaterial="softEdge">
              <a:bevelT w="25400" h="25400" prst="relaxedInset"/>
            </a:sp3d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ŻYCIORYS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pic>
        <p:nvPicPr>
          <p:cNvPr id="4" name="Obraz 3" descr="le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714752"/>
            <a:ext cx="3602199" cy="2772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28737"/>
            <a:ext cx="6115064" cy="2928958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 połowie 1941 wyjechał do stanów z żoną i tam opracował syntezę </a:t>
            </a:r>
            <a:r>
              <a:rPr lang="pl-PL" dirty="0" err="1" smtClean="0"/>
              <a:t>wit.H</a:t>
            </a:r>
            <a:endParaRPr lang="pl-PL" dirty="0" smtClean="0"/>
          </a:p>
          <a:p>
            <a:r>
              <a:rPr lang="pl-PL" dirty="0" smtClean="0"/>
              <a:t>Zsyntezował pierwsze na świecie </a:t>
            </a:r>
            <a:r>
              <a:rPr lang="pl-PL" dirty="0" err="1" smtClean="0"/>
              <a:t>benzodiazepiny</a:t>
            </a:r>
            <a:r>
              <a:rPr lang="pl-PL" dirty="0" smtClean="0"/>
              <a:t>, wiele środków : bakteriobójczych , przeciwbólowych i przeciwwymiotnych</a:t>
            </a:r>
          </a:p>
          <a:p>
            <a:r>
              <a:rPr lang="pl-PL" dirty="0" smtClean="0"/>
              <a:t>Odkrył również valium (lek psychotropowy 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ODKRYCIA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pic>
        <p:nvPicPr>
          <p:cNvPr id="5" name="Obraz 4" descr="ksk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857628"/>
            <a:ext cx="3949172" cy="262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142984"/>
            <a:ext cx="6758006" cy="2857520"/>
          </a:xfrm>
        </p:spPr>
        <p:txBody>
          <a:bodyPr>
            <a:noAutofit/>
          </a:bodyPr>
          <a:lstStyle/>
          <a:p>
            <a:r>
              <a:rPr lang="pl-PL" sz="1600" dirty="0" smtClean="0"/>
              <a:t> Valium było jednym z najbardziej rewolucyjnych leków, które pomagały w rozluźnianiu mięśni. Zostało odkryte głównie jako środek do relaksacji mięśni, miało jednak efekt uboczny polegający na uspokajaniu ludzi</a:t>
            </a:r>
          </a:p>
          <a:p>
            <a:r>
              <a:rPr lang="pl-PL" sz="1600" dirty="0" smtClean="0"/>
              <a:t>Z czasem dostrzeżono, że lek, który ma działanie </a:t>
            </a:r>
            <a:r>
              <a:rPr lang="pl-PL" sz="1600" dirty="0" err="1" smtClean="0"/>
              <a:t>przeciwlękowe</a:t>
            </a:r>
            <a:r>
              <a:rPr lang="pl-PL" sz="1600" dirty="0" smtClean="0"/>
              <a:t>, nasenne i uspokajające, silnie uzależnia. Masowe stosowanie Valium wymknęło się spod kontroli. Lekarze przepisywali go bez konsultacji z psychiatrami i w zbyt wielkich dawkach. Ograniczenia wprowadzono dopiero w latach osiemdziesiątych. Produkcji Valium ostatecznie zaprzestano dopiero w 2002 roku. Do uzależnionych od Valium można zaliczyć Elizabeth Taylor, Elvisa Presleya czy </a:t>
            </a:r>
            <a:r>
              <a:rPr lang="pl-PL" sz="1600" dirty="0" err="1" smtClean="0"/>
              <a:t>Andy'ego</a:t>
            </a:r>
            <a:r>
              <a:rPr lang="pl-PL" sz="1600" dirty="0" smtClean="0"/>
              <a:t> Warhola.</a:t>
            </a: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VALIUM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pic>
        <p:nvPicPr>
          <p:cNvPr id="4" name="Obraz 3" descr="ahj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357694"/>
            <a:ext cx="3529572" cy="221457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+mj-lt"/>
              </a:rPr>
              <a:t>„Przez całe swoje życie kochałem chemię , kochałem prace w laboratorium, </a:t>
            </a:r>
            <a:r>
              <a:rPr lang="pl-PL" dirty="0" err="1" smtClean="0">
                <a:latin typeface="+mj-lt"/>
              </a:rPr>
              <a:t>uważałemto</a:t>
            </a:r>
            <a:r>
              <a:rPr lang="pl-PL" dirty="0" smtClean="0">
                <a:latin typeface="+mj-lt"/>
              </a:rPr>
              <a:t> za coś najlepszego i najbardziej interesującego , kochałem swoje życie ”- Leon </a:t>
            </a:r>
            <a:r>
              <a:rPr lang="pl-PL" dirty="0" err="1" smtClean="0">
                <a:latin typeface="+mj-lt"/>
              </a:rPr>
              <a:t>Sternbach</a:t>
            </a:r>
            <a:endParaRPr lang="pl-PL" dirty="0">
              <a:latin typeface="+mj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SWOJE  ŻYCIE  PODSUMOWAŁ TYMI  SŁOWAMI :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pic>
        <p:nvPicPr>
          <p:cNvPr id="4" name="Obraz 3" descr="L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429000"/>
            <a:ext cx="2603159" cy="30960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6115064" cy="3376432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Czym zajmował się oprócz chemii w swoim życiu?</a:t>
            </a:r>
          </a:p>
          <a:p>
            <a:r>
              <a:rPr lang="pl-PL" dirty="0" smtClean="0"/>
              <a:t>Gdzie mieszkał w Polsce?</a:t>
            </a:r>
          </a:p>
          <a:p>
            <a:r>
              <a:rPr lang="pl-PL" dirty="0" smtClean="0"/>
              <a:t>Wymień 2 rzeczy które odkrył Leon.</a:t>
            </a:r>
          </a:p>
          <a:p>
            <a:r>
              <a:rPr lang="pl-PL" dirty="0" smtClean="0"/>
              <a:t>Co zapobiegało po zażyciu valium?</a:t>
            </a:r>
          </a:p>
          <a:p>
            <a:r>
              <a:rPr lang="pl-PL" dirty="0" smtClean="0"/>
              <a:t>Jakie były skutki uboczne zażywania valium?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5 PYTAŃ DO KLASY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pic>
        <p:nvPicPr>
          <p:cNvPr id="4" name="Obraz 3" descr="py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714752"/>
            <a:ext cx="3509821" cy="2736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00562" y="6215082"/>
            <a:ext cx="4429156" cy="44747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Wykonała: Zuzia Zielińska 7b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DZIĘKUJE ZA UWAGĘ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pic>
        <p:nvPicPr>
          <p:cNvPr id="4" name="Obraz 3" descr="koni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000240"/>
            <a:ext cx="5271439" cy="2952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</TotalTime>
  <Words>179</Words>
  <Application>Microsoft Office PowerPoint</Application>
  <PresentationFormat>Pokaz na ekranie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Eras Bold ITC</vt:lpstr>
      <vt:lpstr>Lucida Sans Unicode</vt:lpstr>
      <vt:lpstr>Verdana</vt:lpstr>
      <vt:lpstr>Wingdings 2</vt:lpstr>
      <vt:lpstr>Wingdings 3</vt:lpstr>
      <vt:lpstr>Hol</vt:lpstr>
      <vt:lpstr>POLSCY CHEMICY</vt:lpstr>
      <vt:lpstr>PODSTAWOWE INFORMACJE</vt:lpstr>
      <vt:lpstr>ŻYCIORYS</vt:lpstr>
      <vt:lpstr>ODKRYCIA</vt:lpstr>
      <vt:lpstr>VALIUM</vt:lpstr>
      <vt:lpstr>SWOJE  ŻYCIE  PODSUMOWAŁ TYMI  SŁOWAMI :</vt:lpstr>
      <vt:lpstr> 5 PYTAŃ DO KLASY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POLSCY CHEMICY</dc:title>
  <dc:creator>Zuzia1</dc:creator>
  <cp:lastModifiedBy>Wicedyrektor</cp:lastModifiedBy>
  <cp:revision>14</cp:revision>
  <dcterms:created xsi:type="dcterms:W3CDTF">2020-03-13T14:01:30Z</dcterms:created>
  <dcterms:modified xsi:type="dcterms:W3CDTF">2020-04-30T20:11:13Z</dcterms:modified>
</cp:coreProperties>
</file>