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89F71-2D37-574D-BBB8-AFBEEEE28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Maria </a:t>
            </a:r>
            <a:r>
              <a:rPr lang="pl-PL" dirty="0" err="1"/>
              <a:t>skłodowska</a:t>
            </a:r>
            <a:r>
              <a:rPr lang="pl-PL" dirty="0"/>
              <a:t>– curie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92AC51-F682-1647-BF4E-7E8F42E51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Sławni polscy chemicy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  </a:t>
            </a:r>
            <a:r>
              <a:rPr lang="pl-PL" dirty="0" err="1"/>
              <a:t>adrian</a:t>
            </a:r>
            <a:r>
              <a:rPr lang="pl-PL" dirty="0"/>
              <a:t> </a:t>
            </a:r>
            <a:r>
              <a:rPr lang="pl-PL" dirty="0" err="1"/>
              <a:t>kopyściański</a:t>
            </a:r>
            <a:r>
              <a:rPr lang="pl-PL" dirty="0"/>
              <a:t> 7a</a:t>
            </a:r>
          </a:p>
        </p:txBody>
      </p:sp>
    </p:spTree>
    <p:extLst>
      <p:ext uri="{BB962C8B-B14F-4D97-AF65-F5344CB8AC3E}">
        <p14:creationId xmlns:p14="http://schemas.microsoft.com/office/powerpoint/2010/main" val="211520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7DF8658-DF24-8444-920A-97F97331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1113283"/>
            <a:ext cx="4944615" cy="7742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ŻYCIORYS </a:t>
            </a:r>
          </a:p>
        </p:txBody>
      </p:sp>
      <p:sp>
        <p:nvSpPr>
          <p:cNvPr id="66" name="Round Diagonal Corner Rectangle 6">
            <a:extLst>
              <a:ext uri="{FF2B5EF4-FFF2-40B4-BE49-F238E27FC236}">
                <a16:creationId xmlns:a16="http://schemas.microsoft.com/office/drawing/2014/main" id="{01958E0A-0BC1-424F-9B41-D614FC13A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EC935C-3FB9-8643-AA40-C8F32BC40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75" b="19625"/>
          <a:stretch/>
        </p:blipFill>
        <p:spPr>
          <a:xfrm>
            <a:off x="6421396" y="1136606"/>
            <a:ext cx="4635583" cy="457729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B90D12C-7D2E-F247-9476-5004725505CB}"/>
              </a:ext>
            </a:extLst>
          </p:cNvPr>
          <p:cNvSpPr txBox="1"/>
          <p:nvPr/>
        </p:nvSpPr>
        <p:spPr>
          <a:xfrm>
            <a:off x="1150144" y="2119313"/>
            <a:ext cx="44219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Urodzona w Warszawie 7 listopada 1867. Zmarła 4 lipca w 1934r. w Passy.</a:t>
            </a:r>
          </a:p>
          <a:p>
            <a:r>
              <a:rPr lang="pl-PL" dirty="0"/>
              <a:t>Była najmłodszą spośród pięciorga sióstr . Nie miała łatwego dzieciństwa. Tato Marii był profesorem fizyki. Pierwsze lata </a:t>
            </a:r>
            <a:r>
              <a:rPr lang="pl-PL" dirty="0" err="1"/>
              <a:t>uczyłą</a:t>
            </a:r>
            <a:r>
              <a:rPr lang="pl-PL" dirty="0"/>
              <a:t> się w Polsce. W 1891r. wyjechała do Paryża na Sorbonę. W 1894r. uzyskała stopień magistra w dziedzinie fizyki i matematyki. W 1895r. poznała Pierre’a Curie, za którego wyszła za mąż</a:t>
            </a:r>
          </a:p>
          <a:p>
            <a:r>
              <a:rPr lang="pl-PL" dirty="0">
                <a:latin typeface="Algerian" pitchFamily="82" charset="0"/>
                <a:cs typeface="Aharoni" panose="020F0502020204030204" pitchFamily="34" charset="0"/>
              </a:rPr>
              <a:t>CIEKAWOSTKA </a:t>
            </a:r>
          </a:p>
          <a:p>
            <a:r>
              <a:rPr lang="pl-PL" dirty="0">
                <a:latin typeface="Algerian" pitchFamily="82" charset="0"/>
                <a:cs typeface="Aharoni" panose="020F0502020204030204" pitchFamily="34" charset="0"/>
              </a:rPr>
              <a:t>- </a:t>
            </a:r>
            <a:r>
              <a:rPr lang="pl-PL" dirty="0">
                <a:cs typeface="Aharoni" panose="020F0502020204030204" pitchFamily="34" charset="0"/>
              </a:rPr>
              <a:t>Ukochanym  psem rodziny  Skłodowskich był lancet wyżeł</a:t>
            </a:r>
          </a:p>
        </p:txBody>
      </p:sp>
    </p:spTree>
    <p:extLst>
      <p:ext uri="{BB962C8B-B14F-4D97-AF65-F5344CB8AC3E}">
        <p14:creationId xmlns:p14="http://schemas.microsoft.com/office/powerpoint/2010/main" val="350972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A190A63-F3FB-4645-9ACD-31C24877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256" y="302419"/>
            <a:ext cx="4248531" cy="15089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/>
              <a:t>Osiągnięcia</a:t>
            </a:r>
            <a:r>
              <a:rPr lang="en-US" sz="3000" dirty="0"/>
              <a:t> w </a:t>
            </a:r>
            <a:r>
              <a:rPr lang="en-US" sz="3000" dirty="0" err="1"/>
              <a:t>dziedzinie</a:t>
            </a:r>
            <a:r>
              <a:rPr lang="en-US" sz="3000" dirty="0"/>
              <a:t> </a:t>
            </a:r>
            <a:r>
              <a:rPr lang="en-US" sz="3000" dirty="0" err="1"/>
              <a:t>chemii</a:t>
            </a:r>
            <a:r>
              <a:rPr lang="en-US" sz="3000" dirty="0"/>
              <a:t> </a:t>
            </a:r>
            <a:r>
              <a:rPr lang="en-US" sz="3000" dirty="0" err="1"/>
              <a:t>marii</a:t>
            </a:r>
            <a:r>
              <a:rPr lang="en-US" sz="3000" dirty="0"/>
              <a:t> </a:t>
            </a:r>
            <a:r>
              <a:rPr lang="en-US" sz="3000" dirty="0" err="1"/>
              <a:t>Skłodowskiej</a:t>
            </a:r>
            <a:r>
              <a:rPr lang="en-US" sz="3000" dirty="0"/>
              <a:t>- curie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36CFEA4-AE2B-FF4E-9558-652BC857B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7" r="13830" b="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2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AAE5095-531A-DB43-8F4B-A77FB7133010}"/>
              </a:ext>
            </a:extLst>
          </p:cNvPr>
          <p:cNvSpPr txBox="1"/>
          <p:nvPr/>
        </p:nvSpPr>
        <p:spPr>
          <a:xfrm>
            <a:off x="7767256" y="2366963"/>
            <a:ext cx="4272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Opracowanie teorii promieniotwórczości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Odkryła dwa nowe pierwiastki Rad i Polon.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Pod jej kierunkiem prowadzono pierwsze badania nad leczeniem raka.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Dwukrotnie wyróżniona Nagrodą Nobla 1903 r. fizyka, 1911r. Chemia </a:t>
            </a:r>
            <a:r>
              <a:rPr lang="pl-PL" sz="2400" dirty="0" err="1"/>
              <a:t>Ľwydzielenie</a:t>
            </a:r>
            <a:r>
              <a:rPr lang="pl-PL" sz="2400" dirty="0"/>
              <a:t> czystego Radu )</a:t>
            </a:r>
          </a:p>
        </p:txBody>
      </p:sp>
    </p:spTree>
    <p:extLst>
      <p:ext uri="{BB962C8B-B14F-4D97-AF65-F5344CB8AC3E}">
        <p14:creationId xmlns:p14="http://schemas.microsoft.com/office/powerpoint/2010/main" val="7027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9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7" name="Rectangle 65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4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09578FA-3772-FC45-AEEA-3169AC97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118" y="-351187"/>
            <a:ext cx="3489569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Pytania do klasy</a:t>
            </a:r>
          </a:p>
        </p:txBody>
      </p:sp>
      <p:sp useBgFill="1">
        <p:nvSpPr>
          <p:cNvPr id="126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2B5DCC5-2284-5444-8660-B7951C6D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48" y="1136606"/>
            <a:ext cx="6103062" cy="45772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7B97EC0-5F7C-2044-90AE-A818D9262B1E}"/>
              </a:ext>
            </a:extLst>
          </p:cNvPr>
          <p:cNvSpPr txBox="1"/>
          <p:nvPr/>
        </p:nvSpPr>
        <p:spPr>
          <a:xfrm>
            <a:off x="8107118" y="2393157"/>
            <a:ext cx="2937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Ile sióstr miała Maria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 pierwiastki odkryła Maria?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 miał na </a:t>
            </a:r>
            <a:r>
              <a:rPr lang="pl-PL" dirty="0" err="1"/>
              <a:t>imie</a:t>
            </a:r>
            <a:r>
              <a:rPr lang="pl-PL" dirty="0"/>
              <a:t> ukochany pies rodziny Skłodowskich?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Gdzie poznała przyszłego męża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ile razy Maria dostała nagrodę nobla</a:t>
            </a:r>
          </a:p>
        </p:txBody>
      </p:sp>
    </p:spTree>
    <p:extLst>
      <p:ext uri="{BB962C8B-B14F-4D97-AF65-F5344CB8AC3E}">
        <p14:creationId xmlns:p14="http://schemas.microsoft.com/office/powerpoint/2010/main" val="109717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Panoramiczny</PresentationFormat>
  <Paragraphs>20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Aharoni</vt:lpstr>
      <vt:lpstr>Algerian</vt:lpstr>
      <vt:lpstr>Arial</vt:lpstr>
      <vt:lpstr>Trebuchet MS</vt:lpstr>
      <vt:lpstr>Tw Cen MT</vt:lpstr>
      <vt:lpstr>Obwód</vt:lpstr>
      <vt:lpstr>Maria skłodowska– curie</vt:lpstr>
      <vt:lpstr>ŻYCIORYS </vt:lpstr>
      <vt:lpstr>Osiągnięcia w dziedzinie chemii marii Skłodowskiej- curie</vt:lpstr>
      <vt:lpstr>Pytania do klasy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skłodowska– curie</dc:title>
  <dc:creator>Adrian Kurła</dc:creator>
  <cp:lastModifiedBy>Wicedyrektor</cp:lastModifiedBy>
  <cp:revision>2</cp:revision>
  <dcterms:created xsi:type="dcterms:W3CDTF">2020-03-23T17:35:51Z</dcterms:created>
  <dcterms:modified xsi:type="dcterms:W3CDTF">2020-04-30T20:05:36Z</dcterms:modified>
</cp:coreProperties>
</file>