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59892C27-FA93-44DE-AB1D-66C31A08FF63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Chemia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15045" y="4004740"/>
            <a:ext cx="8045373" cy="947586"/>
          </a:xfrm>
        </p:spPr>
        <p:txBody>
          <a:bodyPr/>
          <a:lstStyle/>
          <a:p>
            <a:r>
              <a:rPr lang="pl-PL" dirty="0" smtClean="0"/>
              <a:t>Jan </a:t>
            </a:r>
            <a:r>
              <a:rPr lang="pl-PL" dirty="0" err="1" smtClean="0"/>
              <a:t>czochralski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Dziękuje za oglądanie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317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51678" y="1986610"/>
            <a:ext cx="4800600" cy="299639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pl-PL" dirty="0"/>
              <a:t>W jakim wieku Jan zaczął prace w aptece?</a:t>
            </a:r>
          </a:p>
          <a:p>
            <a:pPr marL="457200" indent="-457200">
              <a:buAutoNum type="arabicPeriod"/>
            </a:pPr>
            <a:r>
              <a:rPr lang="pl-PL" dirty="0"/>
              <a:t>Na czym polegała jego pierwsza praca? </a:t>
            </a:r>
          </a:p>
          <a:p>
            <a:pPr marL="457200" indent="-457200">
              <a:buAutoNum type="arabicPeriod"/>
            </a:pPr>
            <a:r>
              <a:rPr lang="pl-PL" dirty="0"/>
              <a:t>Jaki wynalazek </a:t>
            </a:r>
            <a:r>
              <a:rPr lang="pl-PL" dirty="0" err="1"/>
              <a:t>Czochralskiego</a:t>
            </a:r>
            <a:r>
              <a:rPr lang="pl-PL" dirty="0"/>
              <a:t> spowodował rewolucję w kolejnictwie? </a:t>
            </a:r>
          </a:p>
          <a:p>
            <a:pPr marL="457200" indent="-457200">
              <a:buAutoNum type="arabicPeriod"/>
            </a:pPr>
            <a:r>
              <a:rPr lang="pl-PL" dirty="0"/>
              <a:t>Do czego służą monokryształy krzemu? </a:t>
            </a:r>
          </a:p>
          <a:p>
            <a:pPr marL="457200" indent="-457200">
              <a:buAutoNum type="arabicPeriod"/>
            </a:pPr>
            <a:r>
              <a:rPr lang="pl-PL" dirty="0"/>
              <a:t>Jak można było odróżnić złą wazelinę, od dobrej?  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24828" y="1991867"/>
            <a:ext cx="4800600" cy="299639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dirty="0" smtClean="0"/>
              <a:t>W wieku 16 lat.</a:t>
            </a:r>
          </a:p>
          <a:p>
            <a:pPr marL="457200" indent="-457200">
              <a:buAutoNum type="arabicPeriod"/>
            </a:pPr>
            <a:r>
              <a:rPr lang="pl-PL" dirty="0" smtClean="0"/>
              <a:t>Była poświęcona krystalografii metali.</a:t>
            </a:r>
          </a:p>
          <a:p>
            <a:pPr marL="457200" indent="-457200">
              <a:buAutoNum type="arabicPeriod"/>
            </a:pPr>
            <a:r>
              <a:rPr lang="pl-PL" dirty="0" err="1" smtClean="0"/>
              <a:t>Bezcynowy</a:t>
            </a:r>
            <a:r>
              <a:rPr lang="pl-PL" dirty="0" smtClean="0"/>
              <a:t> stop łożyskowy.</a:t>
            </a:r>
          </a:p>
          <a:p>
            <a:pPr marL="457200" indent="-457200">
              <a:buAutoNum type="arabicPeriod"/>
            </a:pPr>
            <a:r>
              <a:rPr lang="pl-PL" dirty="0" smtClean="0"/>
              <a:t>Do produkcji </a:t>
            </a:r>
            <a:r>
              <a:rPr lang="pl-PL" dirty="0" err="1" smtClean="0"/>
              <a:t>ele</a:t>
            </a:r>
            <a:r>
              <a:rPr lang="pl-PL" dirty="0" smtClean="0"/>
              <a:t>. Elektrycznych.</a:t>
            </a:r>
          </a:p>
          <a:p>
            <a:pPr marL="457200" indent="-457200">
              <a:buAutoNum type="arabicPeriod"/>
            </a:pPr>
            <a:r>
              <a:rPr lang="pl-PL" dirty="0" smtClean="0"/>
              <a:t>Dobre </a:t>
            </a:r>
            <a:r>
              <a:rPr lang="pl-PL" dirty="0"/>
              <a:t>gatunki wazeliny po krystalizacji tworzą tzw. mikrokrystaliczne </a:t>
            </a:r>
            <a:r>
              <a:rPr lang="pl-PL" dirty="0" err="1"/>
              <a:t>trychity</a:t>
            </a:r>
            <a:endParaRPr lang="pl-PL" dirty="0" smtClean="0"/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4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0757" y="325741"/>
            <a:ext cx="10178322" cy="1492132"/>
          </a:xfrm>
        </p:spPr>
        <p:txBody>
          <a:bodyPr/>
          <a:lstStyle/>
          <a:p>
            <a:r>
              <a:rPr lang="pl-PL" dirty="0" smtClean="0"/>
              <a:t>Jan </a:t>
            </a:r>
            <a:r>
              <a:rPr lang="pl-PL" dirty="0" err="1" smtClean="0"/>
              <a:t>czochralski</a:t>
            </a:r>
            <a:r>
              <a:rPr lang="pl-PL" dirty="0" smtClean="0"/>
              <a:t>-kto to był?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919" y="154962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Jan </a:t>
            </a:r>
            <a:r>
              <a:rPr lang="pl-PL" dirty="0" err="1" smtClean="0"/>
              <a:t>Czochralski</a:t>
            </a:r>
            <a:r>
              <a:rPr lang="pl-PL" dirty="0" smtClean="0"/>
              <a:t> był polskim chemikiem, metaloznawcą i wynalazcą </a:t>
            </a:r>
            <a:r>
              <a:rPr lang="pl-PL" dirty="0"/>
              <a:t>powszechnie stosowanej do dzisiaj metody otrzymywania monokryształów </a:t>
            </a:r>
            <a:r>
              <a:rPr lang="pl-PL" dirty="0" smtClean="0"/>
              <a:t>krzemu, czyli inaczej krystalizacji, </a:t>
            </a:r>
            <a:r>
              <a:rPr lang="pl-PL" dirty="0"/>
              <a:t>nazwanej później metodą </a:t>
            </a:r>
            <a:r>
              <a:rPr lang="pl-PL" dirty="0" err="1" smtClean="0"/>
              <a:t>Czochralskiego</a:t>
            </a:r>
            <a:r>
              <a:rPr lang="pl-PL" dirty="0" smtClean="0"/>
              <a:t>. Urodził się 23 października 1885 r., a zmarł w kwietniu 1953r.( wiek-68 lat)</a:t>
            </a:r>
          </a:p>
        </p:txBody>
      </p:sp>
      <p:sp>
        <p:nvSpPr>
          <p:cNvPr id="4" name="AutoShape 2" descr="Znalezione obrazy dla zapytania: jan czochralski"/>
          <p:cNvSpPr>
            <a:spLocks noChangeAspect="1" noChangeArrowheads="1"/>
          </p:cNvSpPr>
          <p:nvPr/>
        </p:nvSpPr>
        <p:spPr bwMode="auto">
          <a:xfrm>
            <a:off x="0" y="-797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: jan czochral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741" y="3041758"/>
            <a:ext cx="2213860" cy="3266939"/>
          </a:xfrm>
          <a:prstGeom prst="rect">
            <a:avLst/>
          </a:prstGeom>
        </p:spPr>
      </p:pic>
      <p:pic>
        <p:nvPicPr>
          <p:cNvPr id="1030" name="Picture 6" descr="Znalezione obrazy dla zapytania: jan czochral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51" y="3041757"/>
            <a:ext cx="3086870" cy="326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596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Troszkę z jego życiorysu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wieku 16 lat rozpoczął prace w aptece i tam zapoczątkował swoje eksperymenty. W kolejnych latach wyjechał do Berlina gdzie zaczął rozwijać swoją karierę chemiczną. W 1910 r. uzyskał dyplom inżyniera chemika.</a:t>
            </a:r>
            <a:r>
              <a:rPr lang="pl-PL" dirty="0"/>
              <a:t> W latach 1911–1914 był asystentem </a:t>
            </a:r>
            <a:r>
              <a:rPr lang="pl-PL" dirty="0" err="1"/>
              <a:t>Wicharda</a:t>
            </a:r>
            <a:r>
              <a:rPr lang="pl-PL" dirty="0"/>
              <a:t> von </a:t>
            </a:r>
            <a:r>
              <a:rPr lang="pl-PL" dirty="0" err="1"/>
              <a:t>Moellendorffa</a:t>
            </a:r>
            <a:r>
              <a:rPr lang="pl-PL" dirty="0"/>
              <a:t>, z którym opublikował swoją pierwszą </a:t>
            </a:r>
            <a:r>
              <a:rPr lang="pl-PL" dirty="0" smtClean="0"/>
              <a:t>pracę poświęconą krystalografii metali. Największy </a:t>
            </a:r>
            <a:r>
              <a:rPr lang="pl-PL" dirty="0"/>
              <a:t>rozgłos przyniosła mu odkryta w 1916 roku metoda pomiaru szybkości krystalizacji </a:t>
            </a:r>
            <a:r>
              <a:rPr lang="pl-PL" dirty="0" smtClean="0"/>
              <a:t>metali, </a:t>
            </a:r>
            <a:r>
              <a:rPr lang="pl-PL" dirty="0"/>
              <a:t>wykorzystywana obecnie do produkcji monokryształów krzemu</a:t>
            </a:r>
            <a:r>
              <a:rPr lang="pl-PL" dirty="0" smtClean="0"/>
              <a:t>.</a:t>
            </a: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dirty="0"/>
              <a:t>1924 roku opatentował </a:t>
            </a:r>
            <a:r>
              <a:rPr lang="pl-PL" dirty="0" err="1"/>
              <a:t>bezcynowy</a:t>
            </a:r>
            <a:r>
              <a:rPr lang="pl-PL" dirty="0"/>
              <a:t> stop </a:t>
            </a:r>
            <a:r>
              <a:rPr lang="pl-PL" dirty="0" smtClean="0"/>
              <a:t>łożyskowy, który spowodował rewolucję w kolejnictwie. W późniejszych latach Jan powrócił do Polski i kontynuował swoje badania. Zmarł na atak serca.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397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83066" y="167579"/>
            <a:ext cx="8638248" cy="4064627"/>
          </a:xfrm>
        </p:spPr>
        <p:txBody>
          <a:bodyPr>
            <a:normAutofit/>
          </a:bodyPr>
          <a:lstStyle/>
          <a:p>
            <a:r>
              <a:rPr lang="pl-PL" sz="5400" dirty="0" smtClean="0"/>
              <a:t>Metoda otrzymywania monokryształów krzemu</a:t>
            </a:r>
            <a:endParaRPr lang="pl-PL" sz="5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4838" y="4738995"/>
            <a:ext cx="7017488" cy="951135"/>
          </a:xfrm>
        </p:spPr>
        <p:txBody>
          <a:bodyPr/>
          <a:lstStyle/>
          <a:p>
            <a:r>
              <a:rPr lang="pl-PL" dirty="0" smtClean="0"/>
              <a:t>Na czym to polega?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3789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05673" cy="686598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660" y="3094182"/>
            <a:ext cx="2413232" cy="318943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997528" y="605243"/>
            <a:ext cx="41378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Roztopienie polikryształów krzemu </a:t>
            </a:r>
            <a:endParaRPr lang="pl-PL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221" y="3094182"/>
            <a:ext cx="2413232" cy="318943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6153728" y="628595"/>
            <a:ext cx="467821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2.Wprowadzenie zarodka kryształu</a:t>
            </a:r>
            <a:endParaRPr lang="pl-PL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5795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5" y="0"/>
            <a:ext cx="11850256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365" y="3139735"/>
            <a:ext cx="2312198" cy="3067627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91053" y="92747"/>
            <a:ext cx="500882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Powolny wzrost kryształu (przemiana cieczy w ciało stałe)  </a:t>
            </a:r>
            <a:endParaRPr lang="pl-PL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958" y="3139734"/>
            <a:ext cx="2312198" cy="3067627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199875" y="92746"/>
            <a:ext cx="61883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W wyniku obracania cieczy, wyłanianie się kryształu</a:t>
            </a:r>
            <a:endParaRPr lang="pl-PL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0011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14909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545" y="3055076"/>
            <a:ext cx="2493817" cy="329781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84453" y="373376"/>
            <a:ext cx="443852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5.Uformowanie </a:t>
            </a:r>
            <a:r>
              <a:rPr lang="pl-PL" sz="4800" b="0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prętu</a:t>
            </a:r>
            <a:r>
              <a:rPr lang="pl-PL" sz="4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z monokryształu</a:t>
            </a:r>
            <a:endParaRPr lang="pl-PL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315" y="373376"/>
            <a:ext cx="4019261" cy="2768749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5308074" y="3429000"/>
            <a:ext cx="622174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 wypolerowaniu służy do budowy wielu elementów elektrycznych</a:t>
            </a:r>
            <a:endParaRPr lang="pl-PL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016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42930" y="113307"/>
            <a:ext cx="8187071" cy="4064627"/>
          </a:xfrm>
        </p:spPr>
        <p:txBody>
          <a:bodyPr/>
          <a:lstStyle/>
          <a:p>
            <a:r>
              <a:rPr lang="pl-PL" dirty="0" smtClean="0"/>
              <a:t>Jak on na to wpadł?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42930" y="4965818"/>
            <a:ext cx="7017488" cy="951135"/>
          </a:xfrm>
        </p:spPr>
        <p:txBody>
          <a:bodyPr/>
          <a:lstStyle/>
          <a:p>
            <a:r>
              <a:rPr lang="pl-PL" dirty="0" smtClean="0"/>
              <a:t>Rozwiązanie zagadki odkrycia </a:t>
            </a:r>
            <a:r>
              <a:rPr lang="pl-PL" dirty="0" err="1" smtClean="0"/>
              <a:t>czochralskiego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97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794" y="1376218"/>
            <a:ext cx="3262294" cy="5105401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543044" y="623736"/>
            <a:ext cx="3092117" cy="613937"/>
          </a:xfrm>
        </p:spPr>
        <p:txBody>
          <a:bodyPr/>
          <a:lstStyle/>
          <a:p>
            <a:r>
              <a:rPr lang="pl-PL" i="1" dirty="0" smtClean="0"/>
              <a:t>‚, próba </a:t>
            </a:r>
            <a:r>
              <a:rPr lang="pl-PL" i="1" dirty="0" err="1" smtClean="0"/>
              <a:t>trychitowa</a:t>
            </a:r>
            <a:r>
              <a:rPr lang="pl-PL" i="1" dirty="0" smtClean="0"/>
              <a:t> wazeliny’’</a:t>
            </a:r>
            <a:endParaRPr lang="pl-PL" i="1" dirty="0"/>
          </a:p>
        </p:txBody>
      </p:sp>
      <p:sp>
        <p:nvSpPr>
          <p:cNvPr id="7" name="Prostokąt 6"/>
          <p:cNvSpPr/>
          <p:nvPr/>
        </p:nvSpPr>
        <p:spPr>
          <a:xfrm>
            <a:off x="803563" y="81809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Dziś wydaje się, że odkrywczość </a:t>
            </a:r>
            <a:r>
              <a:rPr lang="pl-PL" dirty="0" err="1"/>
              <a:t>Czochralskiego</a:t>
            </a:r>
            <a:r>
              <a:rPr lang="pl-PL" dirty="0"/>
              <a:t> nie wynikała tylko z samej jego genialności. W roku 2013 profesor Roman Kaliszan zwrócił uwagę na inną możliwą przyczynę poprawnej analizy tego zjawiska. Przypomniał, że </a:t>
            </a:r>
            <a:r>
              <a:rPr lang="pl-PL" dirty="0" err="1"/>
              <a:t>Czochralski</a:t>
            </a:r>
            <a:r>
              <a:rPr lang="pl-PL" dirty="0"/>
              <a:t> miał bogatą praktykę aptekarską. Profesor </a:t>
            </a:r>
            <a:r>
              <a:rPr lang="pl-PL" dirty="0" smtClean="0"/>
              <a:t>Kaliszan przedstawił </a:t>
            </a:r>
            <a:r>
              <a:rPr lang="pl-PL" dirty="0"/>
              <a:t>hipotezę o inspirującej roli doświadczenia chemicznego w otrzymywania monokryształów nowoodkrytą przez </a:t>
            </a:r>
            <a:r>
              <a:rPr lang="pl-PL" dirty="0" err="1"/>
              <a:t>Czochralskiego</a:t>
            </a:r>
            <a:r>
              <a:rPr lang="pl-PL" dirty="0"/>
              <a:t> metodą. </a:t>
            </a:r>
            <a:r>
              <a:rPr lang="pl-PL" dirty="0" err="1"/>
              <a:t>Czochralski</a:t>
            </a:r>
            <a:r>
              <a:rPr lang="pl-PL" dirty="0"/>
              <a:t>, pracując w aptece, musiał rutynowo badać podstawowy w owych czasach składnik leków,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mianowicie wazelinę. Test, który pozwalał odróżnić dobre gatunki wazeliny od gorszych polegał na tym, że dobre gatunki wazeliny po krystalizacji tworzą tzw. mikrokrystaliczne </a:t>
            </a:r>
            <a:r>
              <a:rPr lang="pl-PL" dirty="0" err="1"/>
              <a:t>trychity</a:t>
            </a:r>
            <a:r>
              <a:rPr lang="pl-PL" dirty="0" smtClean="0"/>
              <a:t>.. </a:t>
            </a:r>
            <a:r>
              <a:rPr lang="pl-PL" dirty="0" err="1"/>
              <a:t>Czochralski</a:t>
            </a:r>
            <a:r>
              <a:rPr lang="pl-PL" dirty="0"/>
              <a:t> mógł zatem dostrzec podobieństwo zachowania wazeliny w teście </a:t>
            </a:r>
            <a:r>
              <a:rPr lang="pl-PL" dirty="0" err="1"/>
              <a:t>trychitowym</a:t>
            </a:r>
            <a:r>
              <a:rPr lang="pl-PL" dirty="0"/>
              <a:t>, do tego, co zaobserwował z cyną.</a:t>
            </a:r>
          </a:p>
        </p:txBody>
      </p:sp>
    </p:spTree>
    <p:extLst>
      <p:ext uri="{BB962C8B-B14F-4D97-AF65-F5344CB8AC3E}">
        <p14:creationId xmlns:p14="http://schemas.microsoft.com/office/powerpoint/2010/main" val="796694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113</TotalTime>
  <Words>353</Words>
  <Application>Microsoft Office PowerPoint</Application>
  <PresentationFormat>Panoramiczny</PresentationFormat>
  <Paragraphs>31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Wingdings</vt:lpstr>
      <vt:lpstr>Badge</vt:lpstr>
      <vt:lpstr>Chemia</vt:lpstr>
      <vt:lpstr>Jan czochralski-kto to był?</vt:lpstr>
      <vt:lpstr>Troszkę z jego życiorysu</vt:lpstr>
      <vt:lpstr>Metoda otrzymywania monokryształów krzemu</vt:lpstr>
      <vt:lpstr>Prezentacja programu PowerPoint</vt:lpstr>
      <vt:lpstr>Prezentacja programu PowerPoint</vt:lpstr>
      <vt:lpstr>Prezentacja programu PowerPoint</vt:lpstr>
      <vt:lpstr>Jak on na to wpadł?</vt:lpstr>
      <vt:lpstr>Prezentacja programu PowerPoint</vt:lpstr>
      <vt:lpstr>koniec</vt:lpstr>
      <vt:lpstr>pytania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Chemia</dc:title>
  <dc:creator>Martyna</dc:creator>
  <cp:lastModifiedBy>Wicedyrektor</cp:lastModifiedBy>
  <cp:revision>13</cp:revision>
  <dcterms:created xsi:type="dcterms:W3CDTF">2020-03-13T13:41:22Z</dcterms:created>
  <dcterms:modified xsi:type="dcterms:W3CDTF">2020-04-30T19:55:37Z</dcterms:modified>
</cp:coreProperties>
</file>