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 p" initials="ap" lastIdx="1" clrIdx="0">
    <p:extLst>
      <p:ext uri="{19B8F6BF-5375-455C-9EA6-DF929625EA0E}">
        <p15:presenceInfo xmlns:p15="http://schemas.microsoft.com/office/powerpoint/2012/main" userId="7e18f6e0a8adca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7T13:59:33.769" idx="1">
    <p:pos x="5121" y="1429"/>
    <p:text>An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539287-83ED-8643-BA4C-AA38A064E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Maria Skłodowska-Curie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2E1E4D4-A4A8-3249-885C-08638919A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Anita Piątek 7a</a:t>
            </a:r>
          </a:p>
        </p:txBody>
      </p:sp>
    </p:spTree>
    <p:extLst>
      <p:ext uri="{BB962C8B-B14F-4D97-AF65-F5344CB8AC3E}">
        <p14:creationId xmlns:p14="http://schemas.microsoft.com/office/powerpoint/2010/main" val="238063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3C08DF-DCAC-D647-9275-9576DB78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83718" y="800787"/>
            <a:ext cx="14518842" cy="1965251"/>
          </a:xfrm>
        </p:spPr>
        <p:txBody>
          <a:bodyPr>
            <a:normAutofit/>
          </a:bodyPr>
          <a:lstStyle/>
          <a:p>
            <a:r>
              <a:rPr lang="pl-PL" sz="7700" b="1" dirty="0"/>
              <a:t>ŻYCIORYS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A9D8B5-FFD1-C346-9F9A-843D02770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053" y="1286431"/>
            <a:ext cx="10957894" cy="5611063"/>
          </a:xfrm>
        </p:spPr>
        <p:txBody>
          <a:bodyPr>
            <a:noAutofit/>
          </a:bodyPr>
          <a:lstStyle/>
          <a:p>
            <a:pPr lvl="1"/>
            <a:r>
              <a:rPr lang="pl-PL" sz="2000" b="1" dirty="0"/>
              <a:t>Maria urodziła się w Warszawie. Wywodziła się z drobnej szlachty. Ojciec był ateistą, matka bardzo wierząca. Po śmierci matki i siostry Maria wpadła w depresje. </a:t>
            </a:r>
            <a:r>
              <a:rPr lang="pl-PL" sz="2000" b="1" dirty="0">
                <a:latin typeface=".SFUI-Regular"/>
              </a:rPr>
              <a:t>Gdy Maria miała 10 lat rozpoczęła naukę na pensji dla dziewcząt, którą wcześniej prowadziła jej matka. Następnie kształciła się w III Żeńskim Gimnazjum Rządowym, które ukończyła w 1883 ze złotym medalem. Następnie wyjechała do </a:t>
            </a:r>
            <a:r>
              <a:rPr lang="pl-PL" sz="2000" b="1" dirty="0" err="1">
                <a:latin typeface=".SFUI-Regular"/>
              </a:rPr>
              <a:t>Szczuk</a:t>
            </a:r>
            <a:r>
              <a:rPr lang="pl-PL" sz="2000" b="1" dirty="0">
                <a:latin typeface=".SFUI-Regular"/>
              </a:rPr>
              <a:t> gdzie poznała Kazimierza </a:t>
            </a:r>
            <a:r>
              <a:rPr lang="pl-PL" sz="2000" b="1" dirty="0" err="1">
                <a:latin typeface=".SFUI-Regular"/>
              </a:rPr>
              <a:t>Żorawskiego</a:t>
            </a:r>
            <a:r>
              <a:rPr lang="pl-PL" sz="2000" b="1" dirty="0">
                <a:latin typeface=".SFUI-Regular"/>
              </a:rPr>
              <a:t>. Zakochali się w sobie, a on się jej oświadczył. Niestety do ślubu nie doszło, ze względu na </a:t>
            </a:r>
            <a:r>
              <a:rPr lang="pl-PL" sz="2000" b="1" dirty="0" err="1">
                <a:latin typeface=".SFUI-Regular"/>
              </a:rPr>
              <a:t>rodzicow</a:t>
            </a:r>
            <a:r>
              <a:rPr lang="pl-PL" sz="2000" b="1" dirty="0">
                <a:latin typeface=".SFUI-Regular"/>
              </a:rPr>
              <a:t> Kazimierza, którym on nie potrafił się </a:t>
            </a:r>
            <a:r>
              <a:rPr lang="pl-PL" sz="2000" b="1" dirty="0" err="1">
                <a:latin typeface=".SFUI-Regular"/>
              </a:rPr>
              <a:t>postawic</a:t>
            </a:r>
            <a:r>
              <a:rPr lang="pl-PL" sz="2000" b="1" dirty="0">
                <a:latin typeface=".SFUI-Regular"/>
              </a:rPr>
              <a:t>. Po 4 latach bólu i odrzucenia Maria wróciła do Warszawy. Tam zaczęła </a:t>
            </a:r>
            <a:r>
              <a:rPr lang="pl-PL" sz="2000" b="1" dirty="0" err="1">
                <a:latin typeface=".SFUI-Regular"/>
              </a:rPr>
              <a:t>uzypelniac</a:t>
            </a:r>
            <a:r>
              <a:rPr lang="pl-PL" sz="2000" b="1" dirty="0">
                <a:latin typeface=".SFUI-Regular"/>
              </a:rPr>
              <a:t> swoją wiedzę z chemii i fizyki. Po studiach na </a:t>
            </a:r>
            <a:r>
              <a:rPr lang="pl-PL" sz="2000" b="1" dirty="0" err="1">
                <a:latin typeface=".SFUI-Regular"/>
              </a:rPr>
              <a:t>Sorbobie</a:t>
            </a:r>
            <a:r>
              <a:rPr lang="pl-PL" sz="2000" b="1" dirty="0">
                <a:latin typeface=".SFUI-Regular"/>
              </a:rPr>
              <a:t> poznała naukowca Pierre Curie. Zakochali się w sobie i pobrali. W 1897 roku na świat przyszła pierwsza córka Marii i Pierre , a w 1904 roku urodziła się ich druga córka. W 1906 zmarł mąż Marii. Maria zmarła w 1934 roku.</a:t>
            </a:r>
          </a:p>
        </p:txBody>
      </p:sp>
    </p:spTree>
    <p:extLst>
      <p:ext uri="{BB962C8B-B14F-4D97-AF65-F5344CB8AC3E}">
        <p14:creationId xmlns:p14="http://schemas.microsoft.com/office/powerpoint/2010/main" val="354898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C4CA0-363B-424F-A90C-09CA2429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15" y="1346670"/>
            <a:ext cx="7958331" cy="1077229"/>
          </a:xfrm>
        </p:spPr>
        <p:txBody>
          <a:bodyPr>
            <a:normAutofit/>
          </a:bodyPr>
          <a:lstStyle/>
          <a:p>
            <a:r>
              <a:rPr lang="pl-PL" sz="5800" b="1" dirty="0"/>
              <a:t>WYNALAZKI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2911C2-1242-4841-B249-A2CC9EC3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105" y="2207404"/>
            <a:ext cx="7629790" cy="4453395"/>
          </a:xfrm>
        </p:spPr>
        <p:txBody>
          <a:bodyPr>
            <a:noAutofit/>
          </a:bodyPr>
          <a:lstStyle/>
          <a:p>
            <a:r>
              <a:rPr lang="pl-PL" sz="2600" b="1" dirty="0"/>
              <a:t>Maria zbadała mechanizm promieniotwórczy.</a:t>
            </a:r>
          </a:p>
          <a:p>
            <a:r>
              <a:rPr lang="pl-PL" sz="2600" b="1" dirty="0"/>
              <a:t>Odkryła dwa nowe pierwiastki radioaktywne. Rad i Polon. Ten wynalazek spowodował duży rozwój w kierunku cywilizacji. Rozwinęła się medycyna, chemia i fizyka. Za ten wynalazek Maria </a:t>
            </a:r>
            <a:r>
              <a:rPr lang="pl-PL" sz="2600" b="1" dirty="0" err="1"/>
              <a:t>Sklodowska</a:t>
            </a:r>
            <a:r>
              <a:rPr lang="pl-PL" sz="2600" b="1" dirty="0"/>
              <a:t>- Curie otrzymała nagrodę Nobla.</a:t>
            </a:r>
          </a:p>
        </p:txBody>
      </p:sp>
    </p:spTree>
    <p:extLst>
      <p:ext uri="{BB962C8B-B14F-4D97-AF65-F5344CB8AC3E}">
        <p14:creationId xmlns:p14="http://schemas.microsoft.com/office/powerpoint/2010/main" val="131545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30019-7248-7942-9CF0-D56E1A48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200" b="1" dirty="0" err="1">
                <a:latin typeface=".SFUI-Bold"/>
              </a:rPr>
              <a:t>Irène</a:t>
            </a:r>
            <a:r>
              <a:rPr lang="pl-PL" sz="4200" b="1" dirty="0">
                <a:latin typeface=".SFUI-Bold"/>
              </a:rPr>
              <a:t> Joliot-Curie-</a:t>
            </a:r>
            <a:br>
              <a:rPr lang="pl-PL" sz="4200" b="1" dirty="0">
                <a:latin typeface=".SFUI-Bold"/>
              </a:rPr>
            </a:br>
            <a:r>
              <a:rPr lang="pl-PL" sz="4200" b="1" dirty="0">
                <a:latin typeface=".SFUI-Bold"/>
              </a:rPr>
              <a:t>Sukces córki Marii Skłodowskiej- Curie</a:t>
            </a:r>
            <a:endParaRPr lang="pl-PL" sz="4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A7BB69-3EBF-1842-99CB-74BEAE59D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930" y="2673261"/>
            <a:ext cx="6152139" cy="3154629"/>
          </a:xfrm>
        </p:spPr>
        <p:txBody>
          <a:bodyPr>
            <a:noAutofit/>
          </a:bodyPr>
          <a:lstStyle/>
          <a:p>
            <a:r>
              <a:rPr lang="pl-PL" sz="2600" b="1" dirty="0">
                <a:latin typeface=".SFUI-Regular"/>
              </a:rPr>
              <a:t>W 1935 r. otrzymała wraz z mężem Nagrodę Nobla  z chemii za odkrycie sztucznej promieniotwórczości – syntezy nowych </a:t>
            </a:r>
            <a:r>
              <a:rPr lang="pl-PL" sz="2600" b="1" dirty="0" err="1">
                <a:latin typeface=".SFUI-Regular"/>
              </a:rPr>
              <a:t>nuklidow</a:t>
            </a:r>
            <a:r>
              <a:rPr lang="pl-PL" sz="2600" b="1" dirty="0">
                <a:latin typeface=".SFUI-Regular"/>
              </a:rPr>
              <a:t> promieniotwórczych.</a:t>
            </a:r>
            <a:endParaRPr lang="pl-PL" sz="2600" b="1" dirty="0"/>
          </a:p>
        </p:txBody>
      </p:sp>
    </p:spTree>
    <p:extLst>
      <p:ext uri="{BB962C8B-B14F-4D97-AF65-F5344CB8AC3E}">
        <p14:creationId xmlns:p14="http://schemas.microsoft.com/office/powerpoint/2010/main" val="208515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7A7EE-8349-F740-A43F-39152A23F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766686" y="205614"/>
            <a:ext cx="7114533" cy="963014"/>
          </a:xfrm>
        </p:spPr>
        <p:txBody>
          <a:bodyPr/>
          <a:lstStyle/>
          <a:p>
            <a:r>
              <a:rPr lang="pl-PL" dirty="0"/>
              <a:t>Maria Skłodowska-Curie z córkami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3D29A111-27C9-1E4B-A2D6-66161FBDB4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5924" y="1168628"/>
            <a:ext cx="4370097" cy="568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0E85C5-A592-8A4C-B868-7F1BE9CC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FAAE162F-2FC4-E043-9525-B44A99E5F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808" y="690079"/>
            <a:ext cx="8121008" cy="53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72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Panoramiczny</PresentationFormat>
  <Paragraphs>10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.SFUI-Bold</vt:lpstr>
      <vt:lpstr>.SFUI-Regular</vt:lpstr>
      <vt:lpstr>Arial</vt:lpstr>
      <vt:lpstr>MS Shell Dlg 2</vt:lpstr>
      <vt:lpstr>Wingdings</vt:lpstr>
      <vt:lpstr>Wingdings 3</vt:lpstr>
      <vt:lpstr>Madison</vt:lpstr>
      <vt:lpstr>Maria Skłodowska-Curie</vt:lpstr>
      <vt:lpstr>ŻYCIORYS</vt:lpstr>
      <vt:lpstr>WYNALAZKI</vt:lpstr>
      <vt:lpstr>Irène Joliot-Curie- Sukces córki Marii Skłodowskiej- Curie</vt:lpstr>
      <vt:lpstr>Maria Skłodowska-Curie z córkami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Skłodowska-Curie</dc:title>
  <dc:creator>anita p</dc:creator>
  <cp:lastModifiedBy>Wicedyrektor</cp:lastModifiedBy>
  <cp:revision>1</cp:revision>
  <dcterms:created xsi:type="dcterms:W3CDTF">2020-04-07T11:59:22Z</dcterms:created>
  <dcterms:modified xsi:type="dcterms:W3CDTF">2020-04-30T19:53:30Z</dcterms:modified>
</cp:coreProperties>
</file>