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FD809-2F2D-433B-B245-347B9926ABA0}" v="1962" dt="2020-03-19T14:31:2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A9074EF-75C6-40E4-B8AE-48DDDC359D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5200" y="0"/>
            <a:ext cx="1936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83018C7-4970-4022-A967-85B66E74F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75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02552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808056"/>
            <a:ext cx="6840524" cy="2098652"/>
          </a:xfrm>
        </p:spPr>
        <p:txBody>
          <a:bodyPr anchor="t">
            <a:normAutofit/>
          </a:bodyPr>
          <a:lstStyle/>
          <a:p>
            <a:r>
              <a:rPr lang="tr-TR" sz="7200" dirty="0" err="1">
                <a:cs typeface="Arial"/>
              </a:rPr>
              <a:t>Ignacy</a:t>
            </a:r>
            <a:r>
              <a:rPr lang="tr-TR" sz="7200" dirty="0">
                <a:cs typeface="Arial"/>
              </a:rPr>
              <a:t> </a:t>
            </a:r>
            <a:r>
              <a:rPr lang="tr-TR" sz="7200" dirty="0" err="1">
                <a:cs typeface="Arial"/>
              </a:rPr>
              <a:t>Mościcki</a:t>
            </a:r>
            <a:endParaRPr lang="tr-TR" sz="7200"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2906706"/>
            <a:ext cx="7000990" cy="3515034"/>
          </a:xfrm>
        </p:spPr>
        <p:txBody>
          <a:bodyPr>
            <a:normAutofit/>
          </a:bodyPr>
          <a:lstStyle/>
          <a:p>
            <a:r>
              <a:rPr lang="tr-TR" sz="5400" dirty="0" err="1">
                <a:cs typeface="Arial"/>
              </a:rPr>
              <a:t>Chemik</a:t>
            </a:r>
            <a:r>
              <a:rPr lang="tr-TR" sz="5400" dirty="0">
                <a:cs typeface="Arial"/>
              </a:rPr>
              <a:t>, </a:t>
            </a:r>
            <a:r>
              <a:rPr lang="tr-TR" sz="5400" dirty="0" err="1">
                <a:cs typeface="Arial"/>
              </a:rPr>
              <a:t>który</a:t>
            </a:r>
            <a:r>
              <a:rPr lang="tr-TR" sz="5400" dirty="0">
                <a:cs typeface="Arial"/>
              </a:rPr>
              <a:t> </a:t>
            </a:r>
            <a:r>
              <a:rPr lang="tr-TR" sz="5400" dirty="0" err="1">
                <a:cs typeface="Arial"/>
              </a:rPr>
              <a:t>został</a:t>
            </a:r>
            <a:r>
              <a:rPr lang="tr-TR" sz="5400" dirty="0">
                <a:cs typeface="Arial"/>
              </a:rPr>
              <a:t> </a:t>
            </a:r>
            <a:r>
              <a:rPr lang="tr-TR" sz="5400" dirty="0" err="1">
                <a:cs typeface="Arial"/>
              </a:rPr>
              <a:t>prezydentem</a:t>
            </a:r>
            <a:endParaRPr lang="tr-TR" sz="5400" dirty="0" err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6022293D-C4C8-42FD-B956-66067C3C6B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735428" y="290670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3">
            <a:extLst>
              <a:ext uri="{FF2B5EF4-FFF2-40B4-BE49-F238E27FC236}">
                <a16:creationId xmlns:a16="http://schemas.microsoft.com/office/drawing/2014/main" id="{93D02AEE-30DC-4942-A9CA-7A14F8B8E2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5">
            <a:extLst>
              <a:ext uri="{FF2B5EF4-FFF2-40B4-BE49-F238E27FC236}">
                <a16:creationId xmlns:a16="http://schemas.microsoft.com/office/drawing/2014/main" id="{FD5823F2-909F-442D-BD72-0681CCC140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5" name="Picture 57">
            <a:extLst>
              <a:ext uri="{FF2B5EF4-FFF2-40B4-BE49-F238E27FC236}">
                <a16:creationId xmlns:a16="http://schemas.microsoft.com/office/drawing/2014/main" id="{4231EAF6-FA22-4615-A4D3-D171F7E17A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7" name="Rectangle 59">
            <a:extLst>
              <a:ext uri="{FF2B5EF4-FFF2-40B4-BE49-F238E27FC236}">
                <a16:creationId xmlns:a16="http://schemas.microsoft.com/office/drawing/2014/main" id="{F2699857-2714-4E6A-8E11-6BEB9DF7FC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61">
            <a:extLst>
              <a:ext uri="{FF2B5EF4-FFF2-40B4-BE49-F238E27FC236}">
                <a16:creationId xmlns:a16="http://schemas.microsoft.com/office/drawing/2014/main" id="{346078E7-FDC0-448B-97DE-4EDA7702EE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3">
            <a:extLst>
              <a:ext uri="{FF2B5EF4-FFF2-40B4-BE49-F238E27FC236}">
                <a16:creationId xmlns:a16="http://schemas.microsoft.com/office/drawing/2014/main" id="{7266E038-37B1-43CF-AFE0-B21E9F572C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8C989E-9E2E-48A1-AEFB-797BBA06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4" y="808056"/>
            <a:ext cx="3319381" cy="107722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 err="1">
                <a:cs typeface="Arial"/>
              </a:rPr>
              <a:t>Dwa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aspekty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życia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chemia</a:t>
            </a:r>
            <a:r>
              <a:rPr lang="en-US" dirty="0">
                <a:cs typeface="Arial"/>
              </a:rPr>
              <a:t>...</a:t>
            </a:r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887D593B-6DF9-4818-AD5E-07F5F2405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444" y="2052116"/>
            <a:ext cx="3319381" cy="3997828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pic>
        <p:nvPicPr>
          <p:cNvPr id="6" name="Obraz 6" descr="Obraz zawierający wewnątrz, mężczyzna, stojące, osoba&#10;&#10;Opis wygenerowany przy bardzo wysokim poziomie pewności">
            <a:extLst>
              <a:ext uri="{FF2B5EF4-FFF2-40B4-BE49-F238E27FC236}">
                <a16:creationId xmlns:a16="http://schemas.microsoft.com/office/drawing/2014/main" id="{AA9F6D03-21C5-489C-A884-B47B084EB08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30" r="1" b="1"/>
          <a:stretch/>
        </p:blipFill>
        <p:spPr>
          <a:xfrm>
            <a:off x="6096543" y="227"/>
            <a:ext cx="5288377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3" name="Rectangle 65">
            <a:extLst>
              <a:ext uri="{FF2B5EF4-FFF2-40B4-BE49-F238E27FC236}">
                <a16:creationId xmlns:a16="http://schemas.microsoft.com/office/drawing/2014/main" id="{31E37FC9-ED36-42CE-9877-9EAB50FA84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2586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3B92F9-07CD-46C4-9C43-72B8FC1C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Arial"/>
              </a:rPr>
              <a:t>Oraz polityka...</a:t>
            </a:r>
          </a:p>
        </p:txBody>
      </p:sp>
      <p:pic>
        <p:nvPicPr>
          <p:cNvPr id="4" name="Obraz 4" descr="Obraz zawierający zdjęcie, osoba, budynek, czarny&#10;&#10;Opis wygenerowany przy bardzo wysokim poziomie pewności">
            <a:extLst>
              <a:ext uri="{FF2B5EF4-FFF2-40B4-BE49-F238E27FC236}">
                <a16:creationId xmlns:a16="http://schemas.microsoft.com/office/drawing/2014/main" id="{B761C1A3-2C4E-4977-BD10-A61042C0B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989" y="1995250"/>
            <a:ext cx="8306805" cy="4430007"/>
          </a:xfrm>
        </p:spPr>
      </p:pic>
    </p:spTree>
    <p:extLst>
      <p:ext uri="{BB962C8B-B14F-4D97-AF65-F5344CB8AC3E}">
        <p14:creationId xmlns:p14="http://schemas.microsoft.com/office/powerpoint/2010/main" val="12985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C9A3F9-9EB3-4B7B-9F5D-AEF8B66A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901" y="808056"/>
            <a:ext cx="8381238" cy="1077229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>
                <a:ea typeface="+mj-lt"/>
                <a:cs typeface="+mj-lt"/>
              </a:rPr>
              <a:t>Podstawowe informacje o życiu Ignacego Mościckiego</a:t>
            </a:r>
            <a:r>
              <a:rPr lang="pl-PL" dirty="0">
                <a:cs typeface="Arial"/>
              </a:rPr>
              <a:t>: 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-Urodzony 1 grudnia 1867r. W Mierzanowie w rodzinie o korzeniach szlacheckich.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-Zmarł 2 października 1946r. W Szwajcarii 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-Na początku lat 90- tych XIX wieku przebywał na emigracji w Londynie. Pracował wtedy między innymi jako pomocnik fryzjera.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 Od roku 1912 do 1922 profesor Politechniki Lwowskiej.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 Prezydent Rzeczypospolitej Polskiej od </a:t>
            </a:r>
            <a:r>
              <a:rPr lang="pl-PL">
                <a:cs typeface="Arial"/>
              </a:rPr>
              <a:t>1926r. do 1939r.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6B6C50-FE07-4DB2-B58E-52DA4A67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2052116"/>
            <a:ext cx="6572814" cy="399782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800">
                <a:cs typeface="Arial"/>
              </a:rPr>
              <a:t/>
            </a:r>
            <a:br>
              <a:rPr lang="pl-PL" sz="1800">
                <a:cs typeface="Arial"/>
              </a:rPr>
            </a:br>
            <a:r>
              <a:rPr lang="pl-PL" sz="1800">
                <a:cs typeface="Arial"/>
              </a:rPr>
              <a:t/>
            </a:r>
            <a:br>
              <a:rPr lang="pl-PL" sz="1800">
                <a:cs typeface="Arial"/>
              </a:rPr>
            </a:br>
            <a:r>
              <a:rPr lang="pl-PL" sz="1800">
                <a:cs typeface="Arial"/>
              </a:rPr>
              <a:t/>
            </a:r>
            <a:br>
              <a:rPr lang="pl-PL" sz="1800">
                <a:cs typeface="Arial"/>
              </a:rPr>
            </a:br>
            <a:endParaRPr lang="pl-PL" sz="1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098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B08D45-CA96-4635-B193-C07FF6067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225" y="871556"/>
            <a:ext cx="9947997" cy="5331729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>
                <a:cs typeface="Arial"/>
              </a:rPr>
              <a:t>Ignacy Mościcki- najważniejsze osiągnięcia chemiczne: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 Nazywany był ,,Królem azotu"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-Do jego najważniejszchć osiągnięć należy zaliczyć: wynaleznienie sposobu zabezpieczenia sieci przewodów elektrycznych, a przede wszystkim nowatorskiej metody pozyskiwania azotu z powietrza.</a:t>
            </a:r>
            <a:br>
              <a:rPr lang="pl-PL" dirty="0">
                <a:cs typeface="Arial"/>
              </a:rPr>
            </a:br>
            <a:r>
              <a:rPr lang="pl-PL">
                <a:cs typeface="Arial"/>
              </a:rPr>
              <a:t>-Poza tym autor wielu innych patentów.</a:t>
            </a:r>
            <a:r>
              <a:rPr lang="pl-PL" dirty="0">
                <a:cs typeface="Arial"/>
              </a:rPr>
              <a:t/>
            </a:r>
            <a:br>
              <a:rPr lang="pl-PL" dirty="0">
                <a:cs typeface="Arial"/>
              </a:rPr>
            </a:br>
            <a:r>
              <a:rPr lang="pl-PL">
                <a:cs typeface="Arial"/>
              </a:rPr>
              <a:t>-Był inicjatorem budowy Państwowych Zakładów Azotowych w Tarnowie. </a:t>
            </a:r>
            <a:r>
              <a:rPr lang="pl-PL" dirty="0">
                <a:cs typeface="Arial"/>
              </a:rPr>
              <a:t/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/>
            </a:r>
            <a:br>
              <a:rPr lang="pl-PL" dirty="0">
                <a:cs typeface="Arial"/>
              </a:rPr>
            </a:br>
            <a:endParaRPr lang="pl-PL" dirty="0">
              <a:cs typeface="Arial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58878-19B3-416A-A09B-F665C7CDB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849" y="5957364"/>
            <a:ext cx="8992457" cy="399496"/>
          </a:xfrm>
        </p:spPr>
        <p:txBody>
          <a:bodyPr>
            <a:normAutofit fontScale="92500" lnSpcReduction="10000"/>
          </a:bodyPr>
          <a:lstStyle/>
          <a:p>
            <a:pPr marL="344170" indent="-344170"/>
            <a:endParaRPr lang="pl-PL" dirty="0">
              <a:solidFill>
                <a:srgbClr val="000000"/>
              </a:solidFill>
              <a:latin typeface="Georgi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8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EB7091A-7E9C-45E8-B4B8-831F07A252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7EE626-B530-46D6-8DFA-F7CCBAB93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16B9833-CCDE-4DEF-8D9C-0374880A53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2CC7F6-4DA9-40BE-9788-4ED6B0A856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098DBD-F19D-467D-BA4D-814BD652EF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F6C70E-8448-40F4-8AFA-2E982338CE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osoba, mężczyzna, grupa, stojące&#10;&#10;Opis wygenerowany przy bardzo wysokim poziomie pewności">
            <a:extLst>
              <a:ext uri="{FF2B5EF4-FFF2-40B4-BE49-F238E27FC236}">
                <a16:creationId xmlns:a16="http://schemas.microsoft.com/office/drawing/2014/main" id="{2579E084-81C0-49AE-9FDF-B76337166B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t="474" b="182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76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57CBFC-2D55-4D79-847D-DA2CC881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117" y="808056"/>
            <a:ext cx="3024722" cy="1249344"/>
          </a:xfrm>
        </p:spPr>
        <p:txBody>
          <a:bodyPr>
            <a:normAutofit/>
          </a:bodyPr>
          <a:lstStyle/>
          <a:p>
            <a:pPr algn="l"/>
            <a:r>
              <a:rPr lang="pl-PL" sz="2800">
                <a:cs typeface="Arial"/>
              </a:rPr>
              <a:t>Ignacy Mościcki Prezydent II RP w latch 1926-1939</a:t>
            </a:r>
            <a:endParaRPr lang="pl-PL" sz="2800"/>
          </a:p>
        </p:txBody>
      </p:sp>
      <p:pic>
        <p:nvPicPr>
          <p:cNvPr id="4" name="Obraz 4" descr="Obraz zawierający osoba, mężczyzna, krawat, kostium&#10;&#10;Opis wygenerowany przy bardzo wysokim poziomie pewności">
            <a:extLst>
              <a:ext uri="{FF2B5EF4-FFF2-40B4-BE49-F238E27FC236}">
                <a16:creationId xmlns:a16="http://schemas.microsoft.com/office/drawing/2014/main" id="{AFC9105B-2B1A-46B4-921D-8F672953280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74"/>
          <a:stretch/>
        </p:blipFill>
        <p:spPr>
          <a:xfrm>
            <a:off x="1005401" y="227"/>
            <a:ext cx="5569814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76CF9A-DA9A-4193-BEE9-9A1A661D3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104" y="2200275"/>
            <a:ext cx="3012735" cy="3849669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11FDB7-A0B5-488C-BC43-8E8D852C2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689" y="808056"/>
            <a:ext cx="10278450" cy="5944930"/>
          </a:xfrm>
        </p:spPr>
        <p:txBody>
          <a:bodyPr/>
          <a:lstStyle/>
          <a:p>
            <a:pPr algn="l"/>
            <a:r>
              <a:rPr lang="pl-PL" dirty="0">
                <a:cs typeface="Arial"/>
              </a:rPr>
              <a:t>Przebieg prezydentury: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/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-Związany politycznie z Józefem Piłsudskim, oraz obozem sanacji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-Jako Prezydent Podpisał W 1935r. Konstytucję Kwietniową- bardzo wzmacnaiającą jego władzę.</a:t>
            </a:r>
            <a:br>
              <a:rPr lang="pl-PL" dirty="0">
                <a:cs typeface="Arial"/>
              </a:rPr>
            </a:br>
            <a:r>
              <a:rPr lang="pl-PL" dirty="0">
                <a:cs typeface="Arial"/>
              </a:rPr>
              <a:t>-We wrześniu 1939r. po agresji Niemiec i ZSRR, udał się wraz z rządem do Rumunii, gdzie został internowany. Pózniej wyjechał do Szwajcarii, gdzie w </a:t>
            </a:r>
            <a:r>
              <a:rPr lang="pl-PL">
                <a:cs typeface="Arial"/>
              </a:rPr>
              <a:t>1946r. zmarł.  </a:t>
            </a:r>
            <a:endParaRPr lang="pl-PL" dirty="0">
              <a:cs typeface="Arial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608F11-267A-483F-A3F0-A57B12E44F5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056256" y="6049944"/>
            <a:ext cx="9513883" cy="346710"/>
          </a:xfrm>
        </p:spPr>
        <p:txBody>
          <a:bodyPr>
            <a:normAutofit fontScale="77500" lnSpcReduction="20000"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434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40</Words>
  <Application>Microsoft Office PowerPoint</Application>
  <PresentationFormat>Panoramiczny</PresentationFormat>
  <Paragraphs>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Georgia</vt:lpstr>
      <vt:lpstr>MS Shell Dlg 2</vt:lpstr>
      <vt:lpstr>Wingdings</vt:lpstr>
      <vt:lpstr>Wingdings 3</vt:lpstr>
      <vt:lpstr>Madison</vt:lpstr>
      <vt:lpstr>Chemik, który został prezydentem</vt:lpstr>
      <vt:lpstr>Dwa aspekty życia, chemia...</vt:lpstr>
      <vt:lpstr>Oraz polityka...</vt:lpstr>
      <vt:lpstr>Podstawowe informacje o życiu Ignacego Mościckiego:  -Urodzony 1 grudnia 1867r. W Mierzanowie w rodzinie o korzeniach szlacheckich. -Zmarł 2 października 1946r. W Szwajcarii  -Na początku lat 90- tych XIX wieku przebywał na emigracji w Londynie. Pracował wtedy między innymi jako pomocnik fryzjera. - Od roku 1912 do 1922 profesor Politechniki Lwowskiej. - Prezydent Rzeczypospolitej Polskiej od 1926r. do 1939r.</vt:lpstr>
      <vt:lpstr>Ignacy Mościcki- najważniejsze osiągnięcia chemiczne: - Nazywany był ,,Królem azotu" -Do jego najważniejszchć osiągnięć należy zaliczyć: wynaleznienie sposobu zabezpieczenia sieci przewodów elektrycznych, a przede wszystkim nowatorskiej metody pozyskiwania azotu z powietrza. -Poza tym autor wielu innych patentów. -Był inicjatorem budowy Państwowych Zakładów Azotowych w Tarnowie.   </vt:lpstr>
      <vt:lpstr>Prezentacja programu PowerPoint</vt:lpstr>
      <vt:lpstr>Ignacy Mościcki Prezydent II RP w latch 1926-1939</vt:lpstr>
      <vt:lpstr>Przebieg prezydentury:  -Związany politycznie z Józefem Piłsudskim, oraz obozem sanacji -Jako Prezydent Podpisał W 1935r. Konstytucję Kwietniową- bardzo wzmacnaiającą jego władzę. -We wrześniu 1939r. po agresji Niemiec i ZSRR, udał się wraz z rządem do Rumunii, gdzie został internowany. Pózniej wyjechał do Szwajcarii, gdzie w 1946r. zmarł. 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Wioletta Formella</dc:creator>
  <cp:lastModifiedBy>Wicedyrektor</cp:lastModifiedBy>
  <cp:revision>312</cp:revision>
  <dcterms:created xsi:type="dcterms:W3CDTF">2020-03-19T12:22:06Z</dcterms:created>
  <dcterms:modified xsi:type="dcterms:W3CDTF">2020-04-30T19:52:22Z</dcterms:modified>
</cp:coreProperties>
</file>